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s/slide80.xml" ContentType="application/vnd.openxmlformats-officedocument.presentationml.slide+xml"/>
  <Override PartName="/ppt/slides/slide43.xml" ContentType="application/vnd.openxmlformats-officedocument.presentationml.slide+xml"/>
  <Override PartName="/ppt/slides/slide42.xml" ContentType="application/vnd.openxmlformats-officedocument.presentationml.slide+xml"/>
  <Override PartName="/ppt/slides/slide41.xml" ContentType="application/vnd.openxmlformats-officedocument.presentationml.slide+xml"/>
  <Override PartName="/ppt/slides/slide40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50.xml" ContentType="application/vnd.openxmlformats-officedocument.presentationml.slide+xml"/>
  <Override PartName="/ppt/slides/slide49.xml" ContentType="application/vnd.openxmlformats-officedocument.presentationml.slide+xml"/>
  <Override PartName="/ppt/slides/slide48.xml" ContentType="application/vnd.openxmlformats-officedocument.presentationml.slide+xml"/>
  <Override PartName="/ppt/slides/slide47.xml" ContentType="application/vnd.openxmlformats-officedocument.presentationml.slide+xml"/>
  <Override PartName="/ppt/slides/slide39.xml" ContentType="application/vnd.openxmlformats-officedocument.presentationml.slide+xml"/>
  <Override PartName="/ppt/slides/slide38.xml" ContentType="application/vnd.openxmlformats-officedocument.presentationml.slide+xml"/>
  <Override PartName="/ppt/slides/slide37.xml" ContentType="application/vnd.openxmlformats-officedocument.presentationml.slide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7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6.xml" ContentType="application/vnd.openxmlformats-officedocument.presentationml.slide+xml"/>
  <Override PartName="/ppt/slides/slide35.xml" ContentType="application/vnd.openxmlformats-officedocument.presentationml.slide+xml"/>
  <Override PartName="/ppt/slides/slide34.xml" ContentType="application/vnd.openxmlformats-officedocument.presentationml.slide+xml"/>
  <Override PartName="/ppt/slides/slide33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71.xml" ContentType="application/vnd.openxmlformats-officedocument.presentationml.slide+xml"/>
  <Override PartName="/ppt/slides/slide70.xml" ContentType="application/vnd.openxmlformats-officedocument.presentationml.slide+xml"/>
  <Override PartName="/ppt/slides/slide69.xml" ContentType="application/vnd.openxmlformats-officedocument.presentationml.slide+xml"/>
  <Override PartName="/ppt/slides/slide68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8.xml" ContentType="application/vnd.openxmlformats-officedocument.presentationml.slide+xml"/>
  <Override PartName="/ppt/slides/slide77.xml" ContentType="application/vnd.openxmlformats-officedocument.presentationml.slide+xml"/>
  <Override PartName="/ppt/slides/slide76.xml" ContentType="application/vnd.openxmlformats-officedocument.presentationml.slide+xml"/>
  <Override PartName="/ppt/slides/slide75.xml" ContentType="application/vnd.openxmlformats-officedocument.presentationml.slide+xml"/>
  <Override PartName="/ppt/slides/slide67.xml" ContentType="application/vnd.openxmlformats-officedocument.presentationml.slide+xml"/>
  <Override PartName="/ppt/slides/slide66.xml" ContentType="application/vnd.openxmlformats-officedocument.presentationml.slide+xml"/>
  <Override PartName="/ppt/slides/slide65.xml" ContentType="application/vnd.openxmlformats-officedocument.presentationml.slide+xml"/>
  <Override PartName="/ppt/slides/slide57.xml" ContentType="application/vnd.openxmlformats-officedocument.presentationml.slide+xml"/>
  <Override PartName="/ppt/slides/slide56.xml" ContentType="application/vnd.openxmlformats-officedocument.presentationml.slide+xml"/>
  <Override PartName="/ppt/slides/slide55.xml" ContentType="application/vnd.openxmlformats-officedocument.presentationml.slide+xml"/>
  <Override PartName="/ppt/slides/slide54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4.xml" ContentType="application/vnd.openxmlformats-officedocument.presentationml.slide+xml"/>
  <Override PartName="/ppt/slides/slide63.xml" ContentType="application/vnd.openxmlformats-officedocument.presentationml.slide+xml"/>
  <Override PartName="/ppt/slides/slide62.xml" ContentType="application/vnd.openxmlformats-officedocument.presentationml.slide+xml"/>
  <Override PartName="/ppt/slides/slide61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3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11.xml" ContentType="application/vnd.openxmlformats-officedocument.presentationml.slide+xml"/>
  <Override PartName="/ppt/slides/slide24.xml" ContentType="application/vnd.openxmlformats-officedocument.presentationml.slide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12.xml" ContentType="application/vnd.openxmlformats-officedocument.presentationml.slide+xml"/>
  <Override PartName="/ppt/slides/slide17.xml" ContentType="application/vnd.openxmlformats-officedocument.presentationml.slide+xml"/>
  <Override PartName="/ppt/slides/slide14.xml" ContentType="application/vnd.openxmlformats-officedocument.presentationml.slide+xml"/>
  <Override PartName="/ppt/slides/slide18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Layouts/slideLayout2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1.xml" ContentType="application/vnd.openxmlformats-officedocument.theme+xml"/>
  <Override PartName="/ppt/theme/theme3.xml" ContentType="application/vnd.openxmlformats-officedocument.theme+xml"/>
  <Override PartName="/ppt/theme/theme2.xml" ContentType="application/vnd.openxmlformats-officedocument.theme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8" r:id="rId2"/>
    <p:sldMasterId id="2147483682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323" r:id="rId13"/>
    <p:sldId id="324" r:id="rId14"/>
    <p:sldId id="325" r:id="rId15"/>
    <p:sldId id="326" r:id="rId16"/>
    <p:sldId id="327" r:id="rId17"/>
    <p:sldId id="328" r:id="rId18"/>
    <p:sldId id="329" r:id="rId19"/>
    <p:sldId id="330" r:id="rId20"/>
    <p:sldId id="331" r:id="rId21"/>
    <p:sldId id="334" r:id="rId22"/>
    <p:sldId id="335" r:id="rId23"/>
    <p:sldId id="332" r:id="rId24"/>
    <p:sldId id="333" r:id="rId25"/>
    <p:sldId id="310" r:id="rId26"/>
    <p:sldId id="336" r:id="rId27"/>
    <p:sldId id="338" r:id="rId28"/>
    <p:sldId id="337" r:id="rId29"/>
    <p:sldId id="339" r:id="rId30"/>
    <p:sldId id="341" r:id="rId31"/>
    <p:sldId id="342" r:id="rId32"/>
    <p:sldId id="343" r:id="rId33"/>
    <p:sldId id="344" r:id="rId34"/>
    <p:sldId id="345" r:id="rId35"/>
    <p:sldId id="346" r:id="rId36"/>
    <p:sldId id="347" r:id="rId37"/>
    <p:sldId id="348" r:id="rId38"/>
    <p:sldId id="349" r:id="rId39"/>
    <p:sldId id="350" r:id="rId40"/>
    <p:sldId id="351" r:id="rId41"/>
    <p:sldId id="352" r:id="rId42"/>
    <p:sldId id="353" r:id="rId43"/>
    <p:sldId id="354" r:id="rId44"/>
    <p:sldId id="355" r:id="rId45"/>
    <p:sldId id="265" r:id="rId46"/>
    <p:sldId id="266" r:id="rId47"/>
    <p:sldId id="267" r:id="rId48"/>
    <p:sldId id="268" r:id="rId49"/>
    <p:sldId id="269" r:id="rId50"/>
    <p:sldId id="270" r:id="rId51"/>
    <p:sldId id="271" r:id="rId52"/>
    <p:sldId id="272" r:id="rId53"/>
    <p:sldId id="273" r:id="rId54"/>
    <p:sldId id="274" r:id="rId55"/>
    <p:sldId id="275" r:id="rId56"/>
    <p:sldId id="276" r:id="rId57"/>
    <p:sldId id="277" r:id="rId58"/>
    <p:sldId id="278" r:id="rId59"/>
    <p:sldId id="279" r:id="rId60"/>
    <p:sldId id="280" r:id="rId61"/>
    <p:sldId id="281" r:id="rId62"/>
    <p:sldId id="282" r:id="rId63"/>
    <p:sldId id="285" r:id="rId64"/>
    <p:sldId id="286" r:id="rId65"/>
    <p:sldId id="287" r:id="rId66"/>
    <p:sldId id="288" r:id="rId67"/>
    <p:sldId id="289" r:id="rId68"/>
    <p:sldId id="294" r:id="rId69"/>
    <p:sldId id="295" r:id="rId70"/>
    <p:sldId id="296" r:id="rId71"/>
    <p:sldId id="297" r:id="rId72"/>
    <p:sldId id="298" r:id="rId73"/>
    <p:sldId id="299" r:id="rId74"/>
    <p:sldId id="300" r:id="rId75"/>
    <p:sldId id="301" r:id="rId76"/>
    <p:sldId id="302" r:id="rId77"/>
    <p:sldId id="303" r:id="rId78"/>
    <p:sldId id="304" r:id="rId79"/>
    <p:sldId id="305" r:id="rId80"/>
    <p:sldId id="306" r:id="rId81"/>
    <p:sldId id="307" r:id="rId82"/>
    <p:sldId id="308" r:id="rId83"/>
  </p:sldIdLst>
  <p:sldSz cx="13004800" cy="9753600"/>
  <p:notesSz cx="13004800" cy="97536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40" d="100"/>
          <a:sy n="40" d="100"/>
        </p:scale>
        <p:origin x="-1554" y="-48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84" Type="http://schemas.openxmlformats.org/officeDocument/2006/relationships/presProps" Target="presProps.xml"/><Relationship Id="rId89" Type="http://schemas.openxmlformats.org/officeDocument/2006/relationships/customXml" Target="../customXml/item2.xml"/><Relationship Id="rId16" Type="http://schemas.openxmlformats.org/officeDocument/2006/relationships/slide" Target="slides/slide13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74" Type="http://schemas.openxmlformats.org/officeDocument/2006/relationships/slide" Target="slides/slide71.xml"/><Relationship Id="rId79" Type="http://schemas.openxmlformats.org/officeDocument/2006/relationships/slide" Target="slides/slide76.xml"/><Relationship Id="rId5" Type="http://schemas.openxmlformats.org/officeDocument/2006/relationships/slide" Target="slides/slide2.xml"/><Relationship Id="rId90" Type="http://schemas.openxmlformats.org/officeDocument/2006/relationships/customXml" Target="../customXml/item3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77" Type="http://schemas.openxmlformats.org/officeDocument/2006/relationships/slide" Target="slides/slide74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80" Type="http://schemas.openxmlformats.org/officeDocument/2006/relationships/slide" Target="slides/slide77.xml"/><Relationship Id="rId85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83" Type="http://schemas.openxmlformats.org/officeDocument/2006/relationships/slide" Target="slides/slide80.xml"/><Relationship Id="rId88" Type="http://schemas.openxmlformats.org/officeDocument/2006/relationships/customXml" Target="../customXml/item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81" Type="http://schemas.openxmlformats.org/officeDocument/2006/relationships/slide" Target="slides/slide78.xml"/><Relationship Id="rId86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Relationship Id="rId87" Type="http://schemas.openxmlformats.org/officeDocument/2006/relationships/tableStyles" Target="tableStyles.xml"/><Relationship Id="rId61" Type="http://schemas.openxmlformats.org/officeDocument/2006/relationships/slide" Target="slides/slide58.xml"/><Relationship Id="rId82" Type="http://schemas.openxmlformats.org/officeDocument/2006/relationships/slide" Target="slides/slide79.xml"/><Relationship Id="rId19" Type="http://schemas.openxmlformats.org/officeDocument/2006/relationships/slide" Target="slides/slide1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75360" y="3023616"/>
            <a:ext cx="11054080" cy="20482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950720" y="5462016"/>
            <a:ext cx="9103360" cy="24384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13-Jan-23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240" y="390596"/>
            <a:ext cx="11704320" cy="16256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240" y="2183272"/>
            <a:ext cx="5746045" cy="909884"/>
          </a:xfrm>
        </p:spPr>
        <p:txBody>
          <a:bodyPr anchor="b"/>
          <a:lstStyle>
            <a:lvl1pPr marL="0" indent="0">
              <a:buNone/>
              <a:defRPr sz="3400" b="1"/>
            </a:lvl1pPr>
            <a:lvl2pPr marL="650230" indent="0">
              <a:buNone/>
              <a:defRPr sz="2800" b="1"/>
            </a:lvl2pPr>
            <a:lvl3pPr marL="1300460" indent="0">
              <a:buNone/>
              <a:defRPr sz="2600" b="1"/>
            </a:lvl3pPr>
            <a:lvl4pPr marL="1950690" indent="0">
              <a:buNone/>
              <a:defRPr sz="2300" b="1"/>
            </a:lvl4pPr>
            <a:lvl5pPr marL="2600919" indent="0">
              <a:buNone/>
              <a:defRPr sz="2300" b="1"/>
            </a:lvl5pPr>
            <a:lvl6pPr marL="3251149" indent="0">
              <a:buNone/>
              <a:defRPr sz="2300" b="1"/>
            </a:lvl6pPr>
            <a:lvl7pPr marL="3901379" indent="0">
              <a:buNone/>
              <a:defRPr sz="2300" b="1"/>
            </a:lvl7pPr>
            <a:lvl8pPr marL="4551609" indent="0">
              <a:buNone/>
              <a:defRPr sz="2300" b="1"/>
            </a:lvl8pPr>
            <a:lvl9pPr marL="5201839" indent="0">
              <a:buNone/>
              <a:defRPr sz="23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240" y="3093155"/>
            <a:ext cx="5746045" cy="5619610"/>
          </a:xfrm>
        </p:spPr>
        <p:txBody>
          <a:bodyPr/>
          <a:lstStyle>
            <a:lvl1pPr>
              <a:defRPr sz="3400"/>
            </a:lvl1pPr>
            <a:lvl2pPr>
              <a:defRPr sz="2800"/>
            </a:lvl2pPr>
            <a:lvl3pPr>
              <a:defRPr sz="2600"/>
            </a:lvl3pPr>
            <a:lvl4pPr>
              <a:defRPr sz="2300"/>
            </a:lvl4pPr>
            <a:lvl5pPr>
              <a:defRPr sz="23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6259" y="2183272"/>
            <a:ext cx="5748302" cy="909884"/>
          </a:xfrm>
        </p:spPr>
        <p:txBody>
          <a:bodyPr anchor="b"/>
          <a:lstStyle>
            <a:lvl1pPr marL="0" indent="0">
              <a:buNone/>
              <a:defRPr sz="3400" b="1"/>
            </a:lvl1pPr>
            <a:lvl2pPr marL="650230" indent="0">
              <a:buNone/>
              <a:defRPr sz="2800" b="1"/>
            </a:lvl2pPr>
            <a:lvl3pPr marL="1300460" indent="0">
              <a:buNone/>
              <a:defRPr sz="2600" b="1"/>
            </a:lvl3pPr>
            <a:lvl4pPr marL="1950690" indent="0">
              <a:buNone/>
              <a:defRPr sz="2300" b="1"/>
            </a:lvl4pPr>
            <a:lvl5pPr marL="2600919" indent="0">
              <a:buNone/>
              <a:defRPr sz="2300" b="1"/>
            </a:lvl5pPr>
            <a:lvl6pPr marL="3251149" indent="0">
              <a:buNone/>
              <a:defRPr sz="2300" b="1"/>
            </a:lvl6pPr>
            <a:lvl7pPr marL="3901379" indent="0">
              <a:buNone/>
              <a:defRPr sz="2300" b="1"/>
            </a:lvl7pPr>
            <a:lvl8pPr marL="4551609" indent="0">
              <a:buNone/>
              <a:defRPr sz="2300" b="1"/>
            </a:lvl8pPr>
            <a:lvl9pPr marL="5201839" indent="0">
              <a:buNone/>
              <a:defRPr sz="23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6259" y="3093155"/>
            <a:ext cx="5748302" cy="5619610"/>
          </a:xfrm>
        </p:spPr>
        <p:txBody>
          <a:bodyPr/>
          <a:lstStyle>
            <a:lvl1pPr>
              <a:defRPr sz="3400"/>
            </a:lvl1pPr>
            <a:lvl2pPr>
              <a:defRPr sz="2800"/>
            </a:lvl2pPr>
            <a:lvl3pPr>
              <a:defRPr sz="2600"/>
            </a:lvl3pPr>
            <a:lvl4pPr>
              <a:defRPr sz="2300"/>
            </a:lvl4pPr>
            <a:lvl5pPr>
              <a:defRPr sz="23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>
                <a:solidFill>
                  <a:srgbClr val="000000"/>
                </a:solidFill>
              </a:rPr>
              <a:t>CS583, Bing Liu, UIC</a:t>
            </a: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7C8BB65-E8A0-49F1-9EA5-38F84A65F003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58799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>
                <a:solidFill>
                  <a:srgbClr val="000000"/>
                </a:solidFill>
              </a:rPr>
              <a:t>CS583, Bing Liu, UIC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40CFD22-C08E-4FE8-9B2F-333F86DE5EF1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21244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>
                <a:solidFill>
                  <a:srgbClr val="000000"/>
                </a:solidFill>
              </a:rPr>
              <a:t>CS583, Bing Liu, UIC</a:t>
            </a:r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6BA1BFD-7FA4-4284-9057-3FAD907B2395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76809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241" y="388338"/>
            <a:ext cx="4278490" cy="1652693"/>
          </a:xfrm>
        </p:spPr>
        <p:txBody>
          <a:bodyPr anchor="b"/>
          <a:lstStyle>
            <a:lvl1pPr algn="l">
              <a:defRPr sz="28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516" y="388339"/>
            <a:ext cx="7270044" cy="8324427"/>
          </a:xfrm>
        </p:spPr>
        <p:txBody>
          <a:bodyPr/>
          <a:lstStyle>
            <a:lvl1pPr>
              <a:defRPr sz="4600"/>
            </a:lvl1pPr>
            <a:lvl2pPr>
              <a:defRPr sz="4000"/>
            </a:lvl2pPr>
            <a:lvl3pPr>
              <a:defRPr sz="3400"/>
            </a:lvl3pPr>
            <a:lvl4pPr>
              <a:defRPr sz="2800"/>
            </a:lvl4pPr>
            <a:lvl5pPr>
              <a:defRPr sz="2800"/>
            </a:lvl5pPr>
            <a:lvl6pPr>
              <a:defRPr sz="2800"/>
            </a:lvl6pPr>
            <a:lvl7pPr>
              <a:defRPr sz="2800"/>
            </a:lvl7pPr>
            <a:lvl8pPr>
              <a:defRPr sz="2800"/>
            </a:lvl8pPr>
            <a:lvl9pPr>
              <a:defRPr sz="2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241" y="2041032"/>
            <a:ext cx="4278490" cy="6671734"/>
          </a:xfrm>
        </p:spPr>
        <p:txBody>
          <a:bodyPr/>
          <a:lstStyle>
            <a:lvl1pPr marL="0" indent="0">
              <a:buNone/>
              <a:defRPr sz="2000"/>
            </a:lvl1pPr>
            <a:lvl2pPr marL="650230" indent="0">
              <a:buNone/>
              <a:defRPr sz="1700"/>
            </a:lvl2pPr>
            <a:lvl3pPr marL="1300460" indent="0">
              <a:buNone/>
              <a:defRPr sz="1400"/>
            </a:lvl3pPr>
            <a:lvl4pPr marL="1950690" indent="0">
              <a:buNone/>
              <a:defRPr sz="1300"/>
            </a:lvl4pPr>
            <a:lvl5pPr marL="2600919" indent="0">
              <a:buNone/>
              <a:defRPr sz="1300"/>
            </a:lvl5pPr>
            <a:lvl6pPr marL="3251149" indent="0">
              <a:buNone/>
              <a:defRPr sz="1300"/>
            </a:lvl6pPr>
            <a:lvl7pPr marL="3901379" indent="0">
              <a:buNone/>
              <a:defRPr sz="1300"/>
            </a:lvl7pPr>
            <a:lvl8pPr marL="4551609" indent="0">
              <a:buNone/>
              <a:defRPr sz="1300"/>
            </a:lvl8pPr>
            <a:lvl9pPr marL="5201839" indent="0">
              <a:buNone/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>
                <a:solidFill>
                  <a:srgbClr val="000000"/>
                </a:solidFill>
              </a:rPr>
              <a:t>CS583, Bing Liu, UIC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34500FF-B20D-42E9-861D-02116FB7E0D4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21792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032" y="6827520"/>
            <a:ext cx="7802880" cy="806027"/>
          </a:xfrm>
        </p:spPr>
        <p:txBody>
          <a:bodyPr anchor="b"/>
          <a:lstStyle>
            <a:lvl1pPr algn="l">
              <a:defRPr sz="28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9032" y="871502"/>
            <a:ext cx="7802880" cy="5852160"/>
          </a:xfrm>
        </p:spPr>
        <p:txBody>
          <a:bodyPr/>
          <a:lstStyle>
            <a:lvl1pPr marL="0" indent="0">
              <a:buNone/>
              <a:defRPr sz="4600"/>
            </a:lvl1pPr>
            <a:lvl2pPr marL="650230" indent="0">
              <a:buNone/>
              <a:defRPr sz="4000"/>
            </a:lvl2pPr>
            <a:lvl3pPr marL="1300460" indent="0">
              <a:buNone/>
              <a:defRPr sz="3400"/>
            </a:lvl3pPr>
            <a:lvl4pPr marL="1950690" indent="0">
              <a:buNone/>
              <a:defRPr sz="2800"/>
            </a:lvl4pPr>
            <a:lvl5pPr marL="2600919" indent="0">
              <a:buNone/>
              <a:defRPr sz="2800"/>
            </a:lvl5pPr>
            <a:lvl6pPr marL="3251149" indent="0">
              <a:buNone/>
              <a:defRPr sz="2800"/>
            </a:lvl6pPr>
            <a:lvl7pPr marL="3901379" indent="0">
              <a:buNone/>
              <a:defRPr sz="2800"/>
            </a:lvl7pPr>
            <a:lvl8pPr marL="4551609" indent="0">
              <a:buNone/>
              <a:defRPr sz="2800"/>
            </a:lvl8pPr>
            <a:lvl9pPr marL="5201839" indent="0">
              <a:buNone/>
              <a:defRPr sz="28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9032" y="7633547"/>
            <a:ext cx="7802880" cy="1144693"/>
          </a:xfrm>
        </p:spPr>
        <p:txBody>
          <a:bodyPr/>
          <a:lstStyle>
            <a:lvl1pPr marL="0" indent="0">
              <a:buNone/>
              <a:defRPr sz="2000"/>
            </a:lvl1pPr>
            <a:lvl2pPr marL="650230" indent="0">
              <a:buNone/>
              <a:defRPr sz="1700"/>
            </a:lvl2pPr>
            <a:lvl3pPr marL="1300460" indent="0">
              <a:buNone/>
              <a:defRPr sz="1400"/>
            </a:lvl3pPr>
            <a:lvl4pPr marL="1950690" indent="0">
              <a:buNone/>
              <a:defRPr sz="1300"/>
            </a:lvl4pPr>
            <a:lvl5pPr marL="2600919" indent="0">
              <a:buNone/>
              <a:defRPr sz="1300"/>
            </a:lvl5pPr>
            <a:lvl6pPr marL="3251149" indent="0">
              <a:buNone/>
              <a:defRPr sz="1300"/>
            </a:lvl6pPr>
            <a:lvl7pPr marL="3901379" indent="0">
              <a:buNone/>
              <a:defRPr sz="1300"/>
            </a:lvl7pPr>
            <a:lvl8pPr marL="4551609" indent="0">
              <a:buNone/>
              <a:defRPr sz="1300"/>
            </a:lvl8pPr>
            <a:lvl9pPr marL="5201839" indent="0">
              <a:buNone/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>
                <a:solidFill>
                  <a:srgbClr val="000000"/>
                </a:solidFill>
              </a:rPr>
              <a:t>CS583, Bing Liu, UIC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4618C24-FA78-4991-98B8-94DBF15667FA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4397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>
                <a:solidFill>
                  <a:srgbClr val="000000"/>
                </a:solidFill>
              </a:rPr>
              <a:t>CS583, Bing Liu, UIC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FF5F21E-188F-4A28-AF6A-7B640561D8E4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11007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28480" y="395112"/>
            <a:ext cx="2926080" cy="8324426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0240" y="395112"/>
            <a:ext cx="8561493" cy="8324426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>
                <a:solidFill>
                  <a:srgbClr val="000000"/>
                </a:solidFill>
              </a:rPr>
              <a:t>CS583, Bing Liu, UIC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F140791-A8AD-4840-B6D8-BE2D4DB8D024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240450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240" y="395113"/>
            <a:ext cx="11704320" cy="162108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50240" y="2275841"/>
            <a:ext cx="5743787" cy="644369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610773" y="2275841"/>
            <a:ext cx="5743787" cy="311347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610773" y="5606063"/>
            <a:ext cx="5743787" cy="31134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>
                <a:solidFill>
                  <a:srgbClr val="000000"/>
                </a:solidFill>
              </a:rPr>
              <a:t>CS583, Bing Liu, UIC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953892-2521-4FC8-89E7-2992DF7BD474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761069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240" y="395113"/>
            <a:ext cx="11704320" cy="162108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50240" y="2275841"/>
            <a:ext cx="5743787" cy="644369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10773" y="2275841"/>
            <a:ext cx="5743787" cy="644369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>
                <a:solidFill>
                  <a:srgbClr val="000000"/>
                </a:solidFill>
              </a:rPr>
              <a:t>CS583, Bing Liu, UIC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8A47E68-ED22-4A95-B36D-50E2FEC0DB97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202620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-4515" y="1"/>
            <a:ext cx="13009316" cy="9767147"/>
            <a:chOff x="-2" y="0"/>
            <a:chExt cx="5762" cy="4326"/>
          </a:xfrm>
        </p:grpSpPr>
        <p:grpSp>
          <p:nvGrpSpPr>
            <p:cNvPr id="5" name="Group 3"/>
            <p:cNvGrpSpPr>
              <a:grpSpLocks/>
            </p:cNvGrpSpPr>
            <p:nvPr/>
          </p:nvGrpSpPr>
          <p:grpSpPr bwMode="auto">
            <a:xfrm>
              <a:off x="-2" y="0"/>
              <a:ext cx="5712" cy="4326"/>
              <a:chOff x="-2" y="0"/>
              <a:chExt cx="5712" cy="4326"/>
            </a:xfrm>
          </p:grpSpPr>
          <p:sp>
            <p:nvSpPr>
              <p:cNvPr id="8" name="Rectangle 4"/>
              <p:cNvSpPr>
                <a:spLocks noChangeArrowheads="1"/>
              </p:cNvSpPr>
              <p:nvPr/>
            </p:nvSpPr>
            <p:spPr bwMode="auto">
              <a:xfrm>
                <a:off x="-2" y="0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bg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9pPr>
              </a:lstStyle>
              <a:p>
                <a:pPr defTabSz="1300460" eaLnBrk="1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9" name="Rectangle 5"/>
              <p:cNvSpPr>
                <a:spLocks noChangeArrowheads="1"/>
              </p:cNvSpPr>
              <p:nvPr/>
            </p:nvSpPr>
            <p:spPr bwMode="auto">
              <a:xfrm>
                <a:off x="94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bg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9pPr>
              </a:lstStyle>
              <a:p>
                <a:pPr defTabSz="1300460" eaLnBrk="1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" name="Rectangle 6"/>
              <p:cNvSpPr>
                <a:spLocks noChangeArrowheads="1"/>
              </p:cNvSpPr>
              <p:nvPr/>
            </p:nvSpPr>
            <p:spPr bwMode="auto">
              <a:xfrm>
                <a:off x="190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bg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9pPr>
              </a:lstStyle>
              <a:p>
                <a:pPr defTabSz="1300460" eaLnBrk="1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" name="Rectangle 7"/>
              <p:cNvSpPr>
                <a:spLocks noChangeArrowheads="1"/>
              </p:cNvSpPr>
              <p:nvPr/>
            </p:nvSpPr>
            <p:spPr bwMode="auto">
              <a:xfrm>
                <a:off x="286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bg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9pPr>
              </a:lstStyle>
              <a:p>
                <a:pPr defTabSz="1300460" eaLnBrk="1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2" name="Rectangle 8"/>
              <p:cNvSpPr>
                <a:spLocks noChangeArrowheads="1"/>
              </p:cNvSpPr>
              <p:nvPr/>
            </p:nvSpPr>
            <p:spPr bwMode="auto">
              <a:xfrm>
                <a:off x="382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bg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9pPr>
              </a:lstStyle>
              <a:p>
                <a:pPr defTabSz="1300460" eaLnBrk="1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3" name="Rectangle 9"/>
              <p:cNvSpPr>
                <a:spLocks noChangeArrowheads="1"/>
              </p:cNvSpPr>
              <p:nvPr/>
            </p:nvSpPr>
            <p:spPr bwMode="auto">
              <a:xfrm>
                <a:off x="478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bg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9pPr>
              </a:lstStyle>
              <a:p>
                <a:pPr defTabSz="1300460" eaLnBrk="1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4" name="Rectangle 10"/>
              <p:cNvSpPr>
                <a:spLocks noChangeArrowheads="1"/>
              </p:cNvSpPr>
              <p:nvPr/>
            </p:nvSpPr>
            <p:spPr bwMode="auto">
              <a:xfrm>
                <a:off x="574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bg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9pPr>
              </a:lstStyle>
              <a:p>
                <a:pPr defTabSz="1300460" eaLnBrk="1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5" name="Rectangle 11"/>
              <p:cNvSpPr>
                <a:spLocks noChangeArrowheads="1"/>
              </p:cNvSpPr>
              <p:nvPr/>
            </p:nvSpPr>
            <p:spPr bwMode="auto">
              <a:xfrm>
                <a:off x="670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bg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9pPr>
              </a:lstStyle>
              <a:p>
                <a:pPr defTabSz="1300460" eaLnBrk="1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6" name="Rectangle 12"/>
              <p:cNvSpPr>
                <a:spLocks noChangeArrowheads="1"/>
              </p:cNvSpPr>
              <p:nvPr/>
            </p:nvSpPr>
            <p:spPr bwMode="auto">
              <a:xfrm>
                <a:off x="766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bg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9pPr>
              </a:lstStyle>
              <a:p>
                <a:pPr defTabSz="1300460" eaLnBrk="1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7" name="Rectangle 13"/>
              <p:cNvSpPr>
                <a:spLocks noChangeArrowheads="1"/>
              </p:cNvSpPr>
              <p:nvPr/>
            </p:nvSpPr>
            <p:spPr bwMode="auto">
              <a:xfrm>
                <a:off x="862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bg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9pPr>
              </a:lstStyle>
              <a:p>
                <a:pPr defTabSz="1300460" eaLnBrk="1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8" name="Rectangle 14"/>
              <p:cNvSpPr>
                <a:spLocks noChangeArrowheads="1"/>
              </p:cNvSpPr>
              <p:nvPr/>
            </p:nvSpPr>
            <p:spPr bwMode="auto">
              <a:xfrm>
                <a:off x="958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bg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9pPr>
              </a:lstStyle>
              <a:p>
                <a:pPr defTabSz="1300460" eaLnBrk="1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9" name="Rectangle 15"/>
              <p:cNvSpPr>
                <a:spLocks noChangeArrowheads="1"/>
              </p:cNvSpPr>
              <p:nvPr/>
            </p:nvSpPr>
            <p:spPr bwMode="auto">
              <a:xfrm>
                <a:off x="1054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bg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9pPr>
              </a:lstStyle>
              <a:p>
                <a:pPr defTabSz="1300460" eaLnBrk="1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0" name="Rectangle 16"/>
              <p:cNvSpPr>
                <a:spLocks noChangeArrowheads="1"/>
              </p:cNvSpPr>
              <p:nvPr/>
            </p:nvSpPr>
            <p:spPr bwMode="auto">
              <a:xfrm>
                <a:off x="1150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bg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9pPr>
              </a:lstStyle>
              <a:p>
                <a:pPr defTabSz="1300460" eaLnBrk="1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1" name="Rectangle 17"/>
              <p:cNvSpPr>
                <a:spLocks noChangeArrowheads="1"/>
              </p:cNvSpPr>
              <p:nvPr/>
            </p:nvSpPr>
            <p:spPr bwMode="auto">
              <a:xfrm>
                <a:off x="1246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bg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9pPr>
              </a:lstStyle>
              <a:p>
                <a:pPr defTabSz="1300460" eaLnBrk="1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2" name="Rectangle 18"/>
              <p:cNvSpPr>
                <a:spLocks noChangeArrowheads="1"/>
              </p:cNvSpPr>
              <p:nvPr/>
            </p:nvSpPr>
            <p:spPr bwMode="auto">
              <a:xfrm>
                <a:off x="1342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bg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9pPr>
              </a:lstStyle>
              <a:p>
                <a:pPr defTabSz="1300460" eaLnBrk="1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3" name="Rectangle 19"/>
              <p:cNvSpPr>
                <a:spLocks noChangeArrowheads="1"/>
              </p:cNvSpPr>
              <p:nvPr/>
            </p:nvSpPr>
            <p:spPr bwMode="auto">
              <a:xfrm>
                <a:off x="1438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bg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9pPr>
              </a:lstStyle>
              <a:p>
                <a:pPr defTabSz="1300460" eaLnBrk="1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4" name="Rectangle 20"/>
              <p:cNvSpPr>
                <a:spLocks noChangeArrowheads="1"/>
              </p:cNvSpPr>
              <p:nvPr/>
            </p:nvSpPr>
            <p:spPr bwMode="auto">
              <a:xfrm>
                <a:off x="1534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bg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9pPr>
              </a:lstStyle>
              <a:p>
                <a:pPr defTabSz="1300460" eaLnBrk="1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5" name="Rectangle 21"/>
              <p:cNvSpPr>
                <a:spLocks noChangeArrowheads="1"/>
              </p:cNvSpPr>
              <p:nvPr/>
            </p:nvSpPr>
            <p:spPr bwMode="auto">
              <a:xfrm>
                <a:off x="1630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bg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9pPr>
              </a:lstStyle>
              <a:p>
                <a:pPr defTabSz="1300460" eaLnBrk="1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6" name="Rectangle 22"/>
              <p:cNvSpPr>
                <a:spLocks noChangeArrowheads="1"/>
              </p:cNvSpPr>
              <p:nvPr/>
            </p:nvSpPr>
            <p:spPr bwMode="auto">
              <a:xfrm>
                <a:off x="1726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bg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9pPr>
              </a:lstStyle>
              <a:p>
                <a:pPr defTabSz="1300460" eaLnBrk="1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7" name="Rectangle 23"/>
              <p:cNvSpPr>
                <a:spLocks noChangeArrowheads="1"/>
              </p:cNvSpPr>
              <p:nvPr/>
            </p:nvSpPr>
            <p:spPr bwMode="auto">
              <a:xfrm>
                <a:off x="1822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bg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9pPr>
              </a:lstStyle>
              <a:p>
                <a:pPr defTabSz="1300460" eaLnBrk="1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8" name="Rectangle 24"/>
              <p:cNvSpPr>
                <a:spLocks noChangeArrowheads="1"/>
              </p:cNvSpPr>
              <p:nvPr/>
            </p:nvSpPr>
            <p:spPr bwMode="auto">
              <a:xfrm>
                <a:off x="1918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bg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9pPr>
              </a:lstStyle>
              <a:p>
                <a:pPr defTabSz="1300460" eaLnBrk="1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9" name="Rectangle 25"/>
              <p:cNvSpPr>
                <a:spLocks noChangeArrowheads="1"/>
              </p:cNvSpPr>
              <p:nvPr/>
            </p:nvSpPr>
            <p:spPr bwMode="auto">
              <a:xfrm>
                <a:off x="2014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bg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9pPr>
              </a:lstStyle>
              <a:p>
                <a:pPr defTabSz="1300460" eaLnBrk="1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0" name="Rectangle 26"/>
              <p:cNvSpPr>
                <a:spLocks noChangeArrowheads="1"/>
              </p:cNvSpPr>
              <p:nvPr/>
            </p:nvSpPr>
            <p:spPr bwMode="auto">
              <a:xfrm>
                <a:off x="2110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bg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9pPr>
              </a:lstStyle>
              <a:p>
                <a:pPr defTabSz="1300460" eaLnBrk="1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1" name="Rectangle 27"/>
              <p:cNvSpPr>
                <a:spLocks noChangeArrowheads="1"/>
              </p:cNvSpPr>
              <p:nvPr/>
            </p:nvSpPr>
            <p:spPr bwMode="auto">
              <a:xfrm>
                <a:off x="2206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bg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9pPr>
              </a:lstStyle>
              <a:p>
                <a:pPr defTabSz="1300460" eaLnBrk="1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2" name="Rectangle 28"/>
              <p:cNvSpPr>
                <a:spLocks noChangeArrowheads="1"/>
              </p:cNvSpPr>
              <p:nvPr/>
            </p:nvSpPr>
            <p:spPr bwMode="auto">
              <a:xfrm>
                <a:off x="2302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bg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9pPr>
              </a:lstStyle>
              <a:p>
                <a:pPr defTabSz="1300460" eaLnBrk="1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3" name="Rectangle 29"/>
              <p:cNvSpPr>
                <a:spLocks noChangeArrowheads="1"/>
              </p:cNvSpPr>
              <p:nvPr/>
            </p:nvSpPr>
            <p:spPr bwMode="auto">
              <a:xfrm>
                <a:off x="2398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bg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9pPr>
              </a:lstStyle>
              <a:p>
                <a:pPr defTabSz="1300460" eaLnBrk="1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4" name="Rectangle 30"/>
              <p:cNvSpPr>
                <a:spLocks noChangeArrowheads="1"/>
              </p:cNvSpPr>
              <p:nvPr/>
            </p:nvSpPr>
            <p:spPr bwMode="auto">
              <a:xfrm>
                <a:off x="2494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bg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9pPr>
              </a:lstStyle>
              <a:p>
                <a:pPr defTabSz="1300460" eaLnBrk="1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5" name="Rectangle 31"/>
              <p:cNvSpPr>
                <a:spLocks noChangeArrowheads="1"/>
              </p:cNvSpPr>
              <p:nvPr/>
            </p:nvSpPr>
            <p:spPr bwMode="auto">
              <a:xfrm>
                <a:off x="2590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bg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9pPr>
              </a:lstStyle>
              <a:p>
                <a:pPr defTabSz="1300460" eaLnBrk="1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6" name="Rectangle 32"/>
              <p:cNvSpPr>
                <a:spLocks noChangeArrowheads="1"/>
              </p:cNvSpPr>
              <p:nvPr/>
            </p:nvSpPr>
            <p:spPr bwMode="auto">
              <a:xfrm>
                <a:off x="2686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bg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9pPr>
              </a:lstStyle>
              <a:p>
                <a:pPr defTabSz="1300460" eaLnBrk="1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7" name="Rectangle 33"/>
              <p:cNvSpPr>
                <a:spLocks noChangeArrowheads="1"/>
              </p:cNvSpPr>
              <p:nvPr/>
            </p:nvSpPr>
            <p:spPr bwMode="auto">
              <a:xfrm>
                <a:off x="2782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bg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9pPr>
              </a:lstStyle>
              <a:p>
                <a:pPr defTabSz="1300460" eaLnBrk="1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8" name="Rectangle 34"/>
              <p:cNvSpPr>
                <a:spLocks noChangeArrowheads="1"/>
              </p:cNvSpPr>
              <p:nvPr/>
            </p:nvSpPr>
            <p:spPr bwMode="auto">
              <a:xfrm>
                <a:off x="2878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bg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9pPr>
              </a:lstStyle>
              <a:p>
                <a:pPr defTabSz="1300460" eaLnBrk="1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9" name="Rectangle 35"/>
              <p:cNvSpPr>
                <a:spLocks noChangeArrowheads="1"/>
              </p:cNvSpPr>
              <p:nvPr/>
            </p:nvSpPr>
            <p:spPr bwMode="auto">
              <a:xfrm>
                <a:off x="2974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bg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9pPr>
              </a:lstStyle>
              <a:p>
                <a:pPr defTabSz="1300460" eaLnBrk="1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0" name="Rectangle 36"/>
              <p:cNvSpPr>
                <a:spLocks noChangeArrowheads="1"/>
              </p:cNvSpPr>
              <p:nvPr/>
            </p:nvSpPr>
            <p:spPr bwMode="auto">
              <a:xfrm>
                <a:off x="3070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bg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9pPr>
              </a:lstStyle>
              <a:p>
                <a:pPr defTabSz="1300460" eaLnBrk="1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1" name="Rectangle 37"/>
              <p:cNvSpPr>
                <a:spLocks noChangeArrowheads="1"/>
              </p:cNvSpPr>
              <p:nvPr/>
            </p:nvSpPr>
            <p:spPr bwMode="auto">
              <a:xfrm>
                <a:off x="3166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bg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9pPr>
              </a:lstStyle>
              <a:p>
                <a:pPr defTabSz="1300460" eaLnBrk="1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2" name="Rectangle 38"/>
              <p:cNvSpPr>
                <a:spLocks noChangeArrowheads="1"/>
              </p:cNvSpPr>
              <p:nvPr/>
            </p:nvSpPr>
            <p:spPr bwMode="auto">
              <a:xfrm>
                <a:off x="3262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bg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9pPr>
              </a:lstStyle>
              <a:p>
                <a:pPr defTabSz="1300460" eaLnBrk="1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3" name="Rectangle 39"/>
              <p:cNvSpPr>
                <a:spLocks noChangeArrowheads="1"/>
              </p:cNvSpPr>
              <p:nvPr/>
            </p:nvSpPr>
            <p:spPr bwMode="auto">
              <a:xfrm>
                <a:off x="3358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bg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9pPr>
              </a:lstStyle>
              <a:p>
                <a:pPr defTabSz="1300460" eaLnBrk="1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4" name="Rectangle 40"/>
              <p:cNvSpPr>
                <a:spLocks noChangeArrowheads="1"/>
              </p:cNvSpPr>
              <p:nvPr/>
            </p:nvSpPr>
            <p:spPr bwMode="auto">
              <a:xfrm>
                <a:off x="3454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bg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9pPr>
              </a:lstStyle>
              <a:p>
                <a:pPr defTabSz="1300460" eaLnBrk="1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5" name="Rectangle 41"/>
              <p:cNvSpPr>
                <a:spLocks noChangeArrowheads="1"/>
              </p:cNvSpPr>
              <p:nvPr/>
            </p:nvSpPr>
            <p:spPr bwMode="auto">
              <a:xfrm>
                <a:off x="3550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bg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9pPr>
              </a:lstStyle>
              <a:p>
                <a:pPr defTabSz="1300460" eaLnBrk="1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6" name="Rectangle 42"/>
              <p:cNvSpPr>
                <a:spLocks noChangeArrowheads="1"/>
              </p:cNvSpPr>
              <p:nvPr/>
            </p:nvSpPr>
            <p:spPr bwMode="auto">
              <a:xfrm>
                <a:off x="3646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bg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9pPr>
              </a:lstStyle>
              <a:p>
                <a:pPr defTabSz="1300460" eaLnBrk="1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7" name="Rectangle 43"/>
              <p:cNvSpPr>
                <a:spLocks noChangeArrowheads="1"/>
              </p:cNvSpPr>
              <p:nvPr/>
            </p:nvSpPr>
            <p:spPr bwMode="auto">
              <a:xfrm>
                <a:off x="3742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bg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9pPr>
              </a:lstStyle>
              <a:p>
                <a:pPr defTabSz="1300460" eaLnBrk="1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8" name="Rectangle 44"/>
              <p:cNvSpPr>
                <a:spLocks noChangeArrowheads="1"/>
              </p:cNvSpPr>
              <p:nvPr/>
            </p:nvSpPr>
            <p:spPr bwMode="auto">
              <a:xfrm>
                <a:off x="3838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bg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9pPr>
              </a:lstStyle>
              <a:p>
                <a:pPr defTabSz="1300460" eaLnBrk="1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9" name="Rectangle 45"/>
              <p:cNvSpPr>
                <a:spLocks noChangeArrowheads="1"/>
              </p:cNvSpPr>
              <p:nvPr/>
            </p:nvSpPr>
            <p:spPr bwMode="auto">
              <a:xfrm>
                <a:off x="3934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bg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9pPr>
              </a:lstStyle>
              <a:p>
                <a:pPr defTabSz="1300460" eaLnBrk="1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50" name="Rectangle 46"/>
              <p:cNvSpPr>
                <a:spLocks noChangeArrowheads="1"/>
              </p:cNvSpPr>
              <p:nvPr/>
            </p:nvSpPr>
            <p:spPr bwMode="auto">
              <a:xfrm>
                <a:off x="4030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bg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9pPr>
              </a:lstStyle>
              <a:p>
                <a:pPr defTabSz="1300460" eaLnBrk="1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51" name="Rectangle 47"/>
              <p:cNvSpPr>
                <a:spLocks noChangeArrowheads="1"/>
              </p:cNvSpPr>
              <p:nvPr/>
            </p:nvSpPr>
            <p:spPr bwMode="auto">
              <a:xfrm>
                <a:off x="4126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bg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9pPr>
              </a:lstStyle>
              <a:p>
                <a:pPr defTabSz="1300460" eaLnBrk="1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52" name="Rectangle 48"/>
              <p:cNvSpPr>
                <a:spLocks noChangeArrowheads="1"/>
              </p:cNvSpPr>
              <p:nvPr/>
            </p:nvSpPr>
            <p:spPr bwMode="auto">
              <a:xfrm>
                <a:off x="4222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bg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9pPr>
              </a:lstStyle>
              <a:p>
                <a:pPr defTabSz="1300460" eaLnBrk="1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53" name="Rectangle 49"/>
              <p:cNvSpPr>
                <a:spLocks noChangeArrowheads="1"/>
              </p:cNvSpPr>
              <p:nvPr/>
            </p:nvSpPr>
            <p:spPr bwMode="auto">
              <a:xfrm>
                <a:off x="4318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bg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9pPr>
              </a:lstStyle>
              <a:p>
                <a:pPr defTabSz="1300460" eaLnBrk="1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54" name="Rectangle 50"/>
              <p:cNvSpPr>
                <a:spLocks noChangeArrowheads="1"/>
              </p:cNvSpPr>
              <p:nvPr/>
            </p:nvSpPr>
            <p:spPr bwMode="auto">
              <a:xfrm>
                <a:off x="4414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bg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9pPr>
              </a:lstStyle>
              <a:p>
                <a:pPr defTabSz="1300460" eaLnBrk="1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55" name="Rectangle 51"/>
              <p:cNvSpPr>
                <a:spLocks noChangeArrowheads="1"/>
              </p:cNvSpPr>
              <p:nvPr/>
            </p:nvSpPr>
            <p:spPr bwMode="auto">
              <a:xfrm>
                <a:off x="4510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bg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9pPr>
              </a:lstStyle>
              <a:p>
                <a:pPr defTabSz="1300460" eaLnBrk="1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56" name="Rectangle 52"/>
              <p:cNvSpPr>
                <a:spLocks noChangeArrowheads="1"/>
              </p:cNvSpPr>
              <p:nvPr/>
            </p:nvSpPr>
            <p:spPr bwMode="auto">
              <a:xfrm>
                <a:off x="4606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bg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9pPr>
              </a:lstStyle>
              <a:p>
                <a:pPr defTabSz="1300460" eaLnBrk="1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57" name="Rectangle 53"/>
              <p:cNvSpPr>
                <a:spLocks noChangeArrowheads="1"/>
              </p:cNvSpPr>
              <p:nvPr/>
            </p:nvSpPr>
            <p:spPr bwMode="auto">
              <a:xfrm>
                <a:off x="4702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bg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9pPr>
              </a:lstStyle>
              <a:p>
                <a:pPr defTabSz="1300460" eaLnBrk="1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58" name="Rectangle 54"/>
              <p:cNvSpPr>
                <a:spLocks noChangeArrowheads="1"/>
              </p:cNvSpPr>
              <p:nvPr/>
            </p:nvSpPr>
            <p:spPr bwMode="auto">
              <a:xfrm>
                <a:off x="4798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bg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9pPr>
              </a:lstStyle>
              <a:p>
                <a:pPr defTabSz="1300460" eaLnBrk="1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59" name="Rectangle 55"/>
              <p:cNvSpPr>
                <a:spLocks noChangeArrowheads="1"/>
              </p:cNvSpPr>
              <p:nvPr/>
            </p:nvSpPr>
            <p:spPr bwMode="auto">
              <a:xfrm>
                <a:off x="4894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bg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9pPr>
              </a:lstStyle>
              <a:p>
                <a:pPr defTabSz="1300460" eaLnBrk="1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60" name="Rectangle 56"/>
              <p:cNvSpPr>
                <a:spLocks noChangeArrowheads="1"/>
              </p:cNvSpPr>
              <p:nvPr/>
            </p:nvSpPr>
            <p:spPr bwMode="auto">
              <a:xfrm>
                <a:off x="4990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bg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9pPr>
              </a:lstStyle>
              <a:p>
                <a:pPr defTabSz="1300460" eaLnBrk="1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61" name="Rectangle 57"/>
              <p:cNvSpPr>
                <a:spLocks noChangeArrowheads="1"/>
              </p:cNvSpPr>
              <p:nvPr/>
            </p:nvSpPr>
            <p:spPr bwMode="auto">
              <a:xfrm>
                <a:off x="5086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bg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9pPr>
              </a:lstStyle>
              <a:p>
                <a:pPr defTabSz="1300460" eaLnBrk="1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62" name="Rectangle 58"/>
              <p:cNvSpPr>
                <a:spLocks noChangeArrowheads="1"/>
              </p:cNvSpPr>
              <p:nvPr/>
            </p:nvSpPr>
            <p:spPr bwMode="auto">
              <a:xfrm>
                <a:off x="5182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bg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9pPr>
              </a:lstStyle>
              <a:p>
                <a:pPr defTabSz="1300460" eaLnBrk="1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63" name="Rectangle 59"/>
              <p:cNvSpPr>
                <a:spLocks noChangeArrowheads="1"/>
              </p:cNvSpPr>
              <p:nvPr/>
            </p:nvSpPr>
            <p:spPr bwMode="auto">
              <a:xfrm>
                <a:off x="5278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bg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9pPr>
              </a:lstStyle>
              <a:p>
                <a:pPr defTabSz="1300460" eaLnBrk="1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64" name="Rectangle 60"/>
              <p:cNvSpPr>
                <a:spLocks noChangeArrowheads="1"/>
              </p:cNvSpPr>
              <p:nvPr/>
            </p:nvSpPr>
            <p:spPr bwMode="auto">
              <a:xfrm>
                <a:off x="5374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bg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9pPr>
              </a:lstStyle>
              <a:p>
                <a:pPr defTabSz="1300460" eaLnBrk="1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65" name="Rectangle 61"/>
              <p:cNvSpPr>
                <a:spLocks noChangeArrowheads="1"/>
              </p:cNvSpPr>
              <p:nvPr/>
            </p:nvSpPr>
            <p:spPr bwMode="auto">
              <a:xfrm>
                <a:off x="5470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bg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9pPr>
              </a:lstStyle>
              <a:p>
                <a:pPr defTabSz="1300460" eaLnBrk="1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66" name="Rectangle 62"/>
              <p:cNvSpPr>
                <a:spLocks noChangeArrowheads="1"/>
              </p:cNvSpPr>
              <p:nvPr/>
            </p:nvSpPr>
            <p:spPr bwMode="auto">
              <a:xfrm>
                <a:off x="5566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bg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9pPr>
              </a:lstStyle>
              <a:p>
                <a:pPr defTabSz="1300460" eaLnBrk="1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67" name="Rectangle 63"/>
              <p:cNvSpPr>
                <a:spLocks noChangeArrowheads="1"/>
              </p:cNvSpPr>
              <p:nvPr/>
            </p:nvSpPr>
            <p:spPr bwMode="auto">
              <a:xfrm>
                <a:off x="5662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bg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9pPr>
              </a:lstStyle>
              <a:p>
                <a:pPr defTabSz="1300460" eaLnBrk="1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mtClean="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6" name="Rectangle 64"/>
            <p:cNvSpPr>
              <a:spLocks noChangeArrowheads="1"/>
            </p:cNvSpPr>
            <p:nvPr/>
          </p:nvSpPr>
          <p:spPr bwMode="auto">
            <a:xfrm>
              <a:off x="429" y="0"/>
              <a:ext cx="5331" cy="4320"/>
            </a:xfrm>
            <a:prstGeom prst="rect">
              <a:avLst/>
            </a:prstGeom>
            <a:solidFill>
              <a:schemeClr val="accent1">
                <a:alpha val="50195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9pPr>
            </a:lstStyle>
            <a:p>
              <a:pPr defTabSz="1300460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7" name="Rectangle 65"/>
            <p:cNvSpPr>
              <a:spLocks noChangeArrowheads="1"/>
            </p:cNvSpPr>
            <p:nvPr/>
          </p:nvSpPr>
          <p:spPr bwMode="auto">
            <a:xfrm>
              <a:off x="0" y="0"/>
              <a:ext cx="5760" cy="321"/>
            </a:xfrm>
            <a:prstGeom prst="rect">
              <a:avLst/>
            </a:prstGeom>
            <a:solidFill>
              <a:schemeClr val="hlink">
                <a:alpha val="50195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9pPr>
            </a:lstStyle>
            <a:p>
              <a:pPr defTabSz="1300460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mtClean="0">
                <a:solidFill>
                  <a:srgbClr val="000000"/>
                </a:solidFill>
              </a:endParaRPr>
            </a:p>
          </p:txBody>
        </p:sp>
      </p:grpSp>
      <p:sp>
        <p:nvSpPr>
          <p:cNvPr id="68" name="Rectangle 66"/>
          <p:cNvSpPr>
            <a:spLocks noChangeArrowheads="1"/>
          </p:cNvSpPr>
          <p:nvPr/>
        </p:nvSpPr>
        <p:spPr bwMode="auto">
          <a:xfrm>
            <a:off x="4985174" y="3684694"/>
            <a:ext cx="6958471" cy="108373"/>
          </a:xfrm>
          <a:prstGeom prst="rect">
            <a:avLst/>
          </a:prstGeom>
          <a:solidFill>
            <a:schemeClr val="hlink">
              <a:alpha val="50195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30046" tIns="65023" rIns="130046" bIns="65023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9pPr>
          </a:lstStyle>
          <a:p>
            <a:pPr algn="ctr" defTabSz="1300460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en-US" altLang="en-US" smtClean="0">
              <a:solidFill>
                <a:srgbClr val="000000"/>
              </a:solidFill>
              <a:latin typeface="Verdana" pitchFamily="34" charset="0"/>
            </a:endParaRPr>
          </a:p>
        </p:txBody>
      </p:sp>
      <p:sp>
        <p:nvSpPr>
          <p:cNvPr id="49219" name="Rectangle 67"/>
          <p:cNvSpPr>
            <a:spLocks noGrp="1" noChangeArrowheads="1"/>
          </p:cNvSpPr>
          <p:nvPr>
            <p:ph type="ctrTitle" sz="quarter"/>
          </p:nvPr>
        </p:nvSpPr>
        <p:spPr>
          <a:xfrm>
            <a:off x="1108571" y="2684499"/>
            <a:ext cx="10920870" cy="912142"/>
          </a:xfrm>
        </p:spPr>
        <p:txBody>
          <a:bodyPr/>
          <a:lstStyle>
            <a:lvl1pPr algn="r">
              <a:defRPr/>
            </a:lvl1pPr>
          </a:lstStyle>
          <a:p>
            <a:pPr lvl="0"/>
            <a:r>
              <a:rPr lang="zh-TW" altLang="en-US" noProof="0" smtClean="0"/>
              <a:t>按一下以編輯母片標題樣式</a:t>
            </a:r>
          </a:p>
        </p:txBody>
      </p:sp>
      <p:sp>
        <p:nvSpPr>
          <p:cNvPr id="49220" name="Rectangle 68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5718952" y="4068516"/>
            <a:ext cx="6310488" cy="4429760"/>
          </a:xfrm>
        </p:spPr>
        <p:txBody>
          <a:bodyPr/>
          <a:lstStyle>
            <a:lvl1pPr marL="0" indent="0">
              <a:buFont typeface="Wingdings" pitchFamily="2" charset="2"/>
              <a:buNone/>
              <a:defRPr/>
            </a:lvl1pPr>
          </a:lstStyle>
          <a:p>
            <a:pPr lvl="0"/>
            <a:r>
              <a:rPr lang="zh-TW" altLang="en-US" noProof="0" smtClean="0"/>
              <a:t>按一下以編輯母片副標題樣式</a:t>
            </a:r>
          </a:p>
        </p:txBody>
      </p:sp>
      <p:sp>
        <p:nvSpPr>
          <p:cNvPr id="69" name="Rectangle 69"/>
          <p:cNvSpPr>
            <a:spLocks noGrp="1" noChangeArrowheads="1"/>
          </p:cNvSpPr>
          <p:nvPr>
            <p:ph type="dt" sz="quarter" idx="10"/>
          </p:nvPr>
        </p:nvSpPr>
        <p:spPr>
          <a:xfrm>
            <a:off x="975360" y="8886613"/>
            <a:ext cx="2709333" cy="65024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70" name="Rectangle 70"/>
          <p:cNvSpPr>
            <a:spLocks noGrp="1" noChangeArrowheads="1"/>
          </p:cNvSpPr>
          <p:nvPr>
            <p:ph type="ftr" sz="quarter" idx="11"/>
          </p:nvPr>
        </p:nvSpPr>
        <p:spPr>
          <a:xfrm>
            <a:off x="4443307" y="8886613"/>
            <a:ext cx="4118187" cy="65024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71" name="Rectangle 71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9320107" y="8886613"/>
            <a:ext cx="2709333" cy="65024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C62EA4-D2D4-4355-BC2B-A601B4957568}" type="slidenum">
              <a:rPr lang="en-US" altLang="zh-TW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8722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2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13-Jan-23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67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5" name="Rectangle 6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6" name="Rectangle 6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017B47-CCD3-4C19-82AA-A632DF0A0AB6}" type="slidenum">
              <a:rPr lang="en-US" altLang="zh-TW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697339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290" y="6267592"/>
            <a:ext cx="11054080" cy="1937173"/>
          </a:xfrm>
        </p:spPr>
        <p:txBody>
          <a:bodyPr anchor="t"/>
          <a:lstStyle>
            <a:lvl1pPr algn="l">
              <a:defRPr sz="57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290" y="4133993"/>
            <a:ext cx="11054080" cy="2133599"/>
          </a:xfrm>
        </p:spPr>
        <p:txBody>
          <a:bodyPr anchor="b"/>
          <a:lstStyle>
            <a:lvl1pPr marL="0" indent="0">
              <a:buNone/>
              <a:defRPr sz="2800"/>
            </a:lvl1pPr>
            <a:lvl2pPr marL="650230" indent="0">
              <a:buNone/>
              <a:defRPr sz="2600"/>
            </a:lvl2pPr>
            <a:lvl3pPr marL="1300460" indent="0">
              <a:buNone/>
              <a:defRPr sz="2300"/>
            </a:lvl3pPr>
            <a:lvl4pPr marL="1950690" indent="0">
              <a:buNone/>
              <a:defRPr sz="2000"/>
            </a:lvl4pPr>
            <a:lvl5pPr marL="2600919" indent="0">
              <a:buNone/>
              <a:defRPr sz="2000"/>
            </a:lvl5pPr>
            <a:lvl6pPr marL="3251149" indent="0">
              <a:buNone/>
              <a:defRPr sz="2000"/>
            </a:lvl6pPr>
            <a:lvl7pPr marL="3901379" indent="0">
              <a:buNone/>
              <a:defRPr sz="2000"/>
            </a:lvl7pPr>
            <a:lvl8pPr marL="4551609" indent="0">
              <a:buNone/>
              <a:defRPr sz="2000"/>
            </a:lvl8pPr>
            <a:lvl9pPr marL="5201839" indent="0">
              <a:buNone/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67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5" name="Rectangle 6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6" name="Rectangle 6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E73D415-CB06-423E-8733-4A3C1D892A0A}" type="slidenum">
              <a:rPr lang="en-US" altLang="zh-TW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516800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224" y="2709334"/>
            <a:ext cx="5657991" cy="5960533"/>
          </a:xfrm>
        </p:spPr>
        <p:txBody>
          <a:bodyPr/>
          <a:lstStyle>
            <a:lvl1pPr>
              <a:defRPr sz="4000"/>
            </a:lvl1pPr>
            <a:lvl2pPr>
              <a:defRPr sz="3400"/>
            </a:lvl2pPr>
            <a:lvl3pPr>
              <a:defRPr sz="2800"/>
            </a:lvl3pPr>
            <a:lvl4pPr>
              <a:defRPr sz="2600"/>
            </a:lvl4pPr>
            <a:lvl5pPr>
              <a:defRPr sz="2600"/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72961" y="2709334"/>
            <a:ext cx="5660248" cy="5960533"/>
          </a:xfrm>
        </p:spPr>
        <p:txBody>
          <a:bodyPr/>
          <a:lstStyle>
            <a:lvl1pPr>
              <a:defRPr sz="4000"/>
            </a:lvl1pPr>
            <a:lvl2pPr>
              <a:defRPr sz="3400"/>
            </a:lvl2pPr>
            <a:lvl3pPr>
              <a:defRPr sz="2800"/>
            </a:lvl3pPr>
            <a:lvl4pPr>
              <a:defRPr sz="2600"/>
            </a:lvl4pPr>
            <a:lvl5pPr>
              <a:defRPr sz="2600"/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67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6" name="Rectangle 6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7" name="Rectangle 6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8FEC5A-71A9-4F0D-AC63-1669E5F6687A}" type="slidenum">
              <a:rPr lang="en-US" altLang="zh-TW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146832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240" y="1100050"/>
            <a:ext cx="11704320" cy="916146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240" y="2183272"/>
            <a:ext cx="5746045" cy="909884"/>
          </a:xfrm>
        </p:spPr>
        <p:txBody>
          <a:bodyPr anchor="b"/>
          <a:lstStyle>
            <a:lvl1pPr marL="0" indent="0">
              <a:buNone/>
              <a:defRPr sz="3400" b="1"/>
            </a:lvl1pPr>
            <a:lvl2pPr marL="650230" indent="0">
              <a:buNone/>
              <a:defRPr sz="2800" b="1"/>
            </a:lvl2pPr>
            <a:lvl3pPr marL="1300460" indent="0">
              <a:buNone/>
              <a:defRPr sz="2600" b="1"/>
            </a:lvl3pPr>
            <a:lvl4pPr marL="1950690" indent="0">
              <a:buNone/>
              <a:defRPr sz="2300" b="1"/>
            </a:lvl4pPr>
            <a:lvl5pPr marL="2600919" indent="0">
              <a:buNone/>
              <a:defRPr sz="2300" b="1"/>
            </a:lvl5pPr>
            <a:lvl6pPr marL="3251149" indent="0">
              <a:buNone/>
              <a:defRPr sz="2300" b="1"/>
            </a:lvl6pPr>
            <a:lvl7pPr marL="3901379" indent="0">
              <a:buNone/>
              <a:defRPr sz="2300" b="1"/>
            </a:lvl7pPr>
            <a:lvl8pPr marL="4551609" indent="0">
              <a:buNone/>
              <a:defRPr sz="2300" b="1"/>
            </a:lvl8pPr>
            <a:lvl9pPr marL="5201839" indent="0">
              <a:buNone/>
              <a:defRPr sz="23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240" y="3093155"/>
            <a:ext cx="5746045" cy="5619610"/>
          </a:xfrm>
        </p:spPr>
        <p:txBody>
          <a:bodyPr/>
          <a:lstStyle>
            <a:lvl1pPr>
              <a:defRPr sz="3400"/>
            </a:lvl1pPr>
            <a:lvl2pPr>
              <a:defRPr sz="2800"/>
            </a:lvl2pPr>
            <a:lvl3pPr>
              <a:defRPr sz="2600"/>
            </a:lvl3pPr>
            <a:lvl4pPr>
              <a:defRPr sz="2300"/>
            </a:lvl4pPr>
            <a:lvl5pPr>
              <a:defRPr sz="23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6259" y="2183272"/>
            <a:ext cx="5748302" cy="909884"/>
          </a:xfrm>
        </p:spPr>
        <p:txBody>
          <a:bodyPr anchor="b"/>
          <a:lstStyle>
            <a:lvl1pPr marL="0" indent="0">
              <a:buNone/>
              <a:defRPr sz="3400" b="1"/>
            </a:lvl1pPr>
            <a:lvl2pPr marL="650230" indent="0">
              <a:buNone/>
              <a:defRPr sz="2800" b="1"/>
            </a:lvl2pPr>
            <a:lvl3pPr marL="1300460" indent="0">
              <a:buNone/>
              <a:defRPr sz="2600" b="1"/>
            </a:lvl3pPr>
            <a:lvl4pPr marL="1950690" indent="0">
              <a:buNone/>
              <a:defRPr sz="2300" b="1"/>
            </a:lvl4pPr>
            <a:lvl5pPr marL="2600919" indent="0">
              <a:buNone/>
              <a:defRPr sz="2300" b="1"/>
            </a:lvl5pPr>
            <a:lvl6pPr marL="3251149" indent="0">
              <a:buNone/>
              <a:defRPr sz="2300" b="1"/>
            </a:lvl6pPr>
            <a:lvl7pPr marL="3901379" indent="0">
              <a:buNone/>
              <a:defRPr sz="2300" b="1"/>
            </a:lvl7pPr>
            <a:lvl8pPr marL="4551609" indent="0">
              <a:buNone/>
              <a:defRPr sz="2300" b="1"/>
            </a:lvl8pPr>
            <a:lvl9pPr marL="5201839" indent="0">
              <a:buNone/>
              <a:defRPr sz="23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6259" y="3093155"/>
            <a:ext cx="5748302" cy="5619610"/>
          </a:xfrm>
        </p:spPr>
        <p:txBody>
          <a:bodyPr/>
          <a:lstStyle>
            <a:lvl1pPr>
              <a:defRPr sz="3400"/>
            </a:lvl1pPr>
            <a:lvl2pPr>
              <a:defRPr sz="2800"/>
            </a:lvl2pPr>
            <a:lvl3pPr>
              <a:defRPr sz="2600"/>
            </a:lvl3pPr>
            <a:lvl4pPr>
              <a:defRPr sz="2300"/>
            </a:lvl4pPr>
            <a:lvl5pPr>
              <a:defRPr sz="23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67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8" name="Rectangle 6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9" name="Rectangle 6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D5FD854-08A2-48B0-9F24-9F50614E76F9}" type="slidenum">
              <a:rPr lang="en-US" altLang="zh-TW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525589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67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4" name="Rectangle 6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5" name="Rectangle 6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A4EE5AB-FCD9-43EA-9ABE-54948A48CA36}" type="slidenum">
              <a:rPr lang="en-US" altLang="zh-TW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174475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7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3" name="Rectangle 6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4" name="Rectangle 6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5AFB1F9-3DD5-467B-81F5-D866A8679549}" type="slidenum">
              <a:rPr lang="en-US" altLang="zh-TW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084711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241" y="1047941"/>
            <a:ext cx="4278490" cy="993090"/>
          </a:xfrm>
        </p:spPr>
        <p:txBody>
          <a:bodyPr/>
          <a:lstStyle>
            <a:lvl1pPr algn="l">
              <a:defRPr sz="28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516" y="388339"/>
            <a:ext cx="7270044" cy="8324427"/>
          </a:xfrm>
        </p:spPr>
        <p:txBody>
          <a:bodyPr/>
          <a:lstStyle>
            <a:lvl1pPr>
              <a:defRPr sz="4600"/>
            </a:lvl1pPr>
            <a:lvl2pPr>
              <a:defRPr sz="4000"/>
            </a:lvl2pPr>
            <a:lvl3pPr>
              <a:defRPr sz="3400"/>
            </a:lvl3pPr>
            <a:lvl4pPr>
              <a:defRPr sz="2800"/>
            </a:lvl4pPr>
            <a:lvl5pPr>
              <a:defRPr sz="2800"/>
            </a:lvl5pPr>
            <a:lvl6pPr>
              <a:defRPr sz="2800"/>
            </a:lvl6pPr>
            <a:lvl7pPr>
              <a:defRPr sz="2800"/>
            </a:lvl7pPr>
            <a:lvl8pPr>
              <a:defRPr sz="2800"/>
            </a:lvl8pPr>
            <a:lvl9pPr>
              <a:defRPr sz="2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241" y="2041032"/>
            <a:ext cx="4278490" cy="6671734"/>
          </a:xfrm>
        </p:spPr>
        <p:txBody>
          <a:bodyPr/>
          <a:lstStyle>
            <a:lvl1pPr marL="0" indent="0">
              <a:buNone/>
              <a:defRPr sz="2000"/>
            </a:lvl1pPr>
            <a:lvl2pPr marL="650230" indent="0">
              <a:buNone/>
              <a:defRPr sz="1700"/>
            </a:lvl2pPr>
            <a:lvl3pPr marL="1300460" indent="0">
              <a:buNone/>
              <a:defRPr sz="1400"/>
            </a:lvl3pPr>
            <a:lvl4pPr marL="1950690" indent="0">
              <a:buNone/>
              <a:defRPr sz="1300"/>
            </a:lvl4pPr>
            <a:lvl5pPr marL="2600919" indent="0">
              <a:buNone/>
              <a:defRPr sz="1300"/>
            </a:lvl5pPr>
            <a:lvl6pPr marL="3251149" indent="0">
              <a:buNone/>
              <a:defRPr sz="1300"/>
            </a:lvl6pPr>
            <a:lvl7pPr marL="3901379" indent="0">
              <a:buNone/>
              <a:defRPr sz="1300"/>
            </a:lvl7pPr>
            <a:lvl8pPr marL="4551609" indent="0">
              <a:buNone/>
              <a:defRPr sz="1300"/>
            </a:lvl8pPr>
            <a:lvl9pPr marL="5201839" indent="0">
              <a:buNone/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67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6" name="Rectangle 6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7" name="Rectangle 6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DA31336-75D1-47EC-9D2B-F2AD9F42CE06}" type="slidenum">
              <a:rPr lang="en-US" altLang="zh-TW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349292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032" y="7071344"/>
            <a:ext cx="7802880" cy="562203"/>
          </a:xfrm>
        </p:spPr>
        <p:txBody>
          <a:bodyPr/>
          <a:lstStyle>
            <a:lvl1pPr algn="l">
              <a:defRPr sz="28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9032" y="871502"/>
            <a:ext cx="7802880" cy="5852160"/>
          </a:xfrm>
        </p:spPr>
        <p:txBody>
          <a:bodyPr/>
          <a:lstStyle>
            <a:lvl1pPr marL="0" indent="0">
              <a:buNone/>
              <a:defRPr sz="4600"/>
            </a:lvl1pPr>
            <a:lvl2pPr marL="650230" indent="0">
              <a:buNone/>
              <a:defRPr sz="4000"/>
            </a:lvl2pPr>
            <a:lvl3pPr marL="1300460" indent="0">
              <a:buNone/>
              <a:defRPr sz="3400"/>
            </a:lvl3pPr>
            <a:lvl4pPr marL="1950690" indent="0">
              <a:buNone/>
              <a:defRPr sz="2800"/>
            </a:lvl4pPr>
            <a:lvl5pPr marL="2600919" indent="0">
              <a:buNone/>
              <a:defRPr sz="2800"/>
            </a:lvl5pPr>
            <a:lvl6pPr marL="3251149" indent="0">
              <a:buNone/>
              <a:defRPr sz="2800"/>
            </a:lvl6pPr>
            <a:lvl7pPr marL="3901379" indent="0">
              <a:buNone/>
              <a:defRPr sz="2800"/>
            </a:lvl7pPr>
            <a:lvl8pPr marL="4551609" indent="0">
              <a:buNone/>
              <a:defRPr sz="2800"/>
            </a:lvl8pPr>
            <a:lvl9pPr marL="5201839" indent="0">
              <a:buNone/>
              <a:defRPr sz="28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9032" y="7633547"/>
            <a:ext cx="7802880" cy="1144693"/>
          </a:xfrm>
        </p:spPr>
        <p:txBody>
          <a:bodyPr/>
          <a:lstStyle>
            <a:lvl1pPr marL="0" indent="0">
              <a:buNone/>
              <a:defRPr sz="2000"/>
            </a:lvl1pPr>
            <a:lvl2pPr marL="650230" indent="0">
              <a:buNone/>
              <a:defRPr sz="1700"/>
            </a:lvl2pPr>
            <a:lvl3pPr marL="1300460" indent="0">
              <a:buNone/>
              <a:defRPr sz="1400"/>
            </a:lvl3pPr>
            <a:lvl4pPr marL="1950690" indent="0">
              <a:buNone/>
              <a:defRPr sz="1300"/>
            </a:lvl4pPr>
            <a:lvl5pPr marL="2600919" indent="0">
              <a:buNone/>
              <a:defRPr sz="1300"/>
            </a:lvl5pPr>
            <a:lvl6pPr marL="3251149" indent="0">
              <a:buNone/>
              <a:defRPr sz="1300"/>
            </a:lvl6pPr>
            <a:lvl7pPr marL="3901379" indent="0">
              <a:buNone/>
              <a:defRPr sz="1300"/>
            </a:lvl7pPr>
            <a:lvl8pPr marL="4551609" indent="0">
              <a:buNone/>
              <a:defRPr sz="1300"/>
            </a:lvl8pPr>
            <a:lvl9pPr marL="5201839" indent="0">
              <a:buNone/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67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6" name="Rectangle 6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7" name="Rectangle 6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9DEB18E-39C5-43ED-8528-3D5C6FAD988D}" type="slidenum">
              <a:rPr lang="en-US" altLang="zh-TW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490169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67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5" name="Rectangle 6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6" name="Rectangle 6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53078A3-EBEA-4024-ACAF-AE3D629AEE96}" type="slidenum">
              <a:rPr lang="en-US" altLang="zh-TW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181012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947769" y="1397566"/>
            <a:ext cx="1832292" cy="727230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39521" y="1397566"/>
            <a:ext cx="8491502" cy="727230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67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5" name="Rectangle 6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6" name="Rectangle 6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C7680A9-F123-426F-B684-BF72BA5A3286}" type="slidenum">
              <a:rPr lang="en-US" altLang="zh-TW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08062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2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50240" y="2243328"/>
            <a:ext cx="5657088" cy="643737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697472" y="2243328"/>
            <a:ext cx="5657088" cy="643737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13-Jan-23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2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13-Jan-23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13-Jan-23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7"/>
          <p:cNvSpPr>
            <a:spLocks noChangeArrowheads="1"/>
          </p:cNvSpPr>
          <p:nvPr/>
        </p:nvSpPr>
        <p:spPr bwMode="auto">
          <a:xfrm>
            <a:off x="866987" y="1733973"/>
            <a:ext cx="11270827" cy="1300480"/>
          </a:xfrm>
          <a:custGeom>
            <a:avLst/>
            <a:gdLst>
              <a:gd name="T0" fmla="*/ 0 w 1000"/>
              <a:gd name="T1" fmla="*/ 914400 h 1000"/>
              <a:gd name="T2" fmla="*/ 0 w 1000"/>
              <a:gd name="T3" fmla="*/ 0 h 1000"/>
              <a:gd name="T4" fmla="*/ 7924800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30046" tIns="65023" rIns="130046" bIns="65023"/>
          <a:lstStyle/>
          <a:p>
            <a:pPr fontAlgn="base"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  <a:buFont typeface="Wingdings" pitchFamily="2" charset="2"/>
              <a:buChar char="n"/>
            </a:pPr>
            <a:endParaRPr lang="en-US" sz="4300" smtClean="0">
              <a:solidFill>
                <a:srgbClr val="000000"/>
              </a:solidFill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2817708" y="5635413"/>
            <a:ext cx="9261404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30046" tIns="65023" rIns="130046" bIns="65023"/>
          <a:lstStyle/>
          <a:p>
            <a:pPr fontAlgn="base"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  <a:buFont typeface="Wingdings" pitchFamily="2" charset="2"/>
              <a:buChar char="n"/>
            </a:pPr>
            <a:endParaRPr lang="en-US" sz="4300" smtClean="0">
              <a:solidFill>
                <a:srgbClr val="000000"/>
              </a:solidFill>
            </a:endParaRPr>
          </a:p>
        </p:txBody>
      </p:sp>
      <p:sp>
        <p:nvSpPr>
          <p:cNvPr id="542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300481" y="2167467"/>
            <a:ext cx="10841849" cy="2492587"/>
          </a:xfrm>
        </p:spPr>
        <p:txBody>
          <a:bodyPr/>
          <a:lstStyle>
            <a:lvl1pPr>
              <a:defRPr sz="7100"/>
            </a:lvl1pPr>
          </a:lstStyle>
          <a:p>
            <a:pPr lvl="0"/>
            <a:r>
              <a:rPr lang="en-US" altLang="en-US" noProof="0" smtClean="0"/>
              <a:t>Click to edit Master title style</a:t>
            </a:r>
          </a:p>
        </p:txBody>
      </p:sp>
      <p:sp>
        <p:nvSpPr>
          <p:cNvPr id="542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817706" y="5635413"/>
            <a:ext cx="9320107" cy="2492587"/>
          </a:xfrm>
        </p:spPr>
        <p:txBody>
          <a:bodyPr/>
          <a:lstStyle>
            <a:lvl1pPr marL="0" indent="0">
              <a:buFont typeface="Wingdings" pitchFamily="2" charset="2"/>
              <a:buNone/>
              <a:defRPr sz="4000"/>
            </a:lvl1pPr>
          </a:lstStyle>
          <a:p>
            <a:pPr lvl="0"/>
            <a:r>
              <a:rPr lang="en-US" altLang="en-US" noProof="0" smtClean="0"/>
              <a:t>Click to edit Master subtitle style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975360" y="8879841"/>
            <a:ext cx="7586133" cy="650240"/>
          </a:xfrm>
        </p:spPr>
        <p:txBody>
          <a:bodyPr/>
          <a:lstStyle>
            <a:lvl1pPr algn="ctr">
              <a:defRPr smtClean="0"/>
            </a:lvl1pPr>
          </a:lstStyle>
          <a:p>
            <a:pPr>
              <a:defRPr/>
            </a:pPr>
            <a:r>
              <a:rPr lang="en-US" altLang="en-US">
                <a:solidFill>
                  <a:srgbClr val="000000"/>
                </a:solidFill>
              </a:rPr>
              <a:t>CS583, Bing Liu, UIC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7FD63B79-7169-437B-8316-2B2A705D63D2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81515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>
                <a:solidFill>
                  <a:srgbClr val="000000"/>
                </a:solidFill>
              </a:rPr>
              <a:t>CS583, Bing Liu, UIC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EE5EB4B-AD27-4230-91C1-166A271A1D42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69844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290" y="6267592"/>
            <a:ext cx="11054080" cy="1937173"/>
          </a:xfrm>
        </p:spPr>
        <p:txBody>
          <a:bodyPr/>
          <a:lstStyle>
            <a:lvl1pPr algn="l">
              <a:defRPr sz="57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290" y="4133993"/>
            <a:ext cx="11054080" cy="2133599"/>
          </a:xfrm>
        </p:spPr>
        <p:txBody>
          <a:bodyPr anchor="b"/>
          <a:lstStyle>
            <a:lvl1pPr marL="0" indent="0">
              <a:buNone/>
              <a:defRPr sz="2800"/>
            </a:lvl1pPr>
            <a:lvl2pPr marL="650230" indent="0">
              <a:buNone/>
              <a:defRPr sz="2600"/>
            </a:lvl2pPr>
            <a:lvl3pPr marL="1300460" indent="0">
              <a:buNone/>
              <a:defRPr sz="2300"/>
            </a:lvl3pPr>
            <a:lvl4pPr marL="1950690" indent="0">
              <a:buNone/>
              <a:defRPr sz="2000"/>
            </a:lvl4pPr>
            <a:lvl5pPr marL="2600919" indent="0">
              <a:buNone/>
              <a:defRPr sz="2000"/>
            </a:lvl5pPr>
            <a:lvl6pPr marL="3251149" indent="0">
              <a:buNone/>
              <a:defRPr sz="2000"/>
            </a:lvl6pPr>
            <a:lvl7pPr marL="3901379" indent="0">
              <a:buNone/>
              <a:defRPr sz="2000"/>
            </a:lvl7pPr>
            <a:lvl8pPr marL="4551609" indent="0">
              <a:buNone/>
              <a:defRPr sz="2000"/>
            </a:lvl8pPr>
            <a:lvl9pPr marL="5201839" indent="0">
              <a:buNone/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>
                <a:solidFill>
                  <a:srgbClr val="000000"/>
                </a:solidFill>
              </a:rPr>
              <a:t>CS583, Bing Liu, UIC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6C28893-8BFB-4475-B27C-8D32B9B7985D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36585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0240" y="2275841"/>
            <a:ext cx="5743787" cy="6443698"/>
          </a:xfrm>
        </p:spPr>
        <p:txBody>
          <a:bodyPr/>
          <a:lstStyle>
            <a:lvl1pPr>
              <a:defRPr sz="4000"/>
            </a:lvl1pPr>
            <a:lvl2pPr>
              <a:defRPr sz="3400"/>
            </a:lvl2pPr>
            <a:lvl3pPr>
              <a:defRPr sz="2800"/>
            </a:lvl3pPr>
            <a:lvl4pPr>
              <a:defRPr sz="2600"/>
            </a:lvl4pPr>
            <a:lvl5pPr>
              <a:defRPr sz="2600"/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10773" y="2275841"/>
            <a:ext cx="5743787" cy="6443698"/>
          </a:xfrm>
        </p:spPr>
        <p:txBody>
          <a:bodyPr/>
          <a:lstStyle>
            <a:lvl1pPr>
              <a:defRPr sz="4000"/>
            </a:lvl1pPr>
            <a:lvl2pPr>
              <a:defRPr sz="3400"/>
            </a:lvl2pPr>
            <a:lvl3pPr>
              <a:defRPr sz="2800"/>
            </a:lvl3pPr>
            <a:lvl4pPr>
              <a:defRPr sz="2600"/>
            </a:lvl4pPr>
            <a:lvl5pPr>
              <a:defRPr sz="2600"/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>
                <a:solidFill>
                  <a:srgbClr val="000000"/>
                </a:solidFill>
              </a:rPr>
              <a:t>CS583, Bing Liu, UIC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AF94F2-2823-4FF3-A123-9FFE15036ED5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11582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13" Type="http://schemas.openxmlformats.org/officeDocument/2006/relationships/slideLayout" Target="../slideLayouts/slideLayout18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7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15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242820" y="1168400"/>
            <a:ext cx="8519160" cy="970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2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087075" y="4578350"/>
            <a:ext cx="10810875" cy="4546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421632" y="9070848"/>
            <a:ext cx="4161536" cy="4876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50240" y="9070848"/>
            <a:ext cx="2991104" cy="4876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13-Jan-23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9363456" y="9070848"/>
            <a:ext cx="2991104" cy="4876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50240" y="395113"/>
            <a:ext cx="11704320" cy="16210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30046" tIns="65023" rIns="130046" bIns="6502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50240" y="2275841"/>
            <a:ext cx="11704320" cy="6443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30046" tIns="65023" rIns="130046" bIns="6502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5325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650240" y="8886613"/>
            <a:ext cx="7911253" cy="6502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30046" tIns="65023" rIns="130046" bIns="65023" numCol="1" anchor="b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buClrTx/>
              <a:buSzTx/>
              <a:buFontTx/>
              <a:buNone/>
              <a:defRPr sz="1700" smtClean="0">
                <a:latin typeface="+mj-lt"/>
              </a:defRPr>
            </a:lvl1pPr>
          </a:lstStyle>
          <a:p>
            <a:pPr fontAlgn="base">
              <a:spcAft>
                <a:spcPct val="0"/>
              </a:spcAft>
              <a:defRPr/>
            </a:pPr>
            <a:r>
              <a:rPr lang="en-US" altLang="en-US">
                <a:solidFill>
                  <a:srgbClr val="000000"/>
                </a:solidFill>
              </a:rPr>
              <a:t>CS583, Bing Liu, UIC</a:t>
            </a:r>
          </a:p>
        </p:txBody>
      </p:sp>
      <p:sp>
        <p:nvSpPr>
          <p:cNvPr id="5325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9320107" y="8879841"/>
            <a:ext cx="3034453" cy="6502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30046" tIns="65023" rIns="130046" bIns="65023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ClrTx/>
              <a:buSzTx/>
              <a:buFontTx/>
              <a:buNone/>
              <a:defRPr sz="1700" smtClean="0">
                <a:latin typeface="+mj-lt"/>
              </a:defRPr>
            </a:lvl1pPr>
          </a:lstStyle>
          <a:p>
            <a:pPr fontAlgn="base">
              <a:spcAft>
                <a:spcPct val="0"/>
              </a:spcAft>
              <a:defRPr/>
            </a:pPr>
            <a:fld id="{B0C3EF49-9B03-45D7-9855-A4A22AC88226}" type="slidenum">
              <a:rPr lang="en-US" altLang="en-US">
                <a:solidFill>
                  <a:srgbClr val="000000"/>
                </a:solidFill>
              </a:rPr>
              <a:pPr fontAlgn="base">
                <a:spcAft>
                  <a:spcPct val="0"/>
                </a:spcAft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30" name="Freeform 7"/>
          <p:cNvSpPr>
            <a:spLocks noChangeArrowheads="1"/>
          </p:cNvSpPr>
          <p:nvPr/>
        </p:nvSpPr>
        <p:spPr bwMode="auto">
          <a:xfrm>
            <a:off x="541867" y="325120"/>
            <a:ext cx="11704320" cy="866987"/>
          </a:xfrm>
          <a:custGeom>
            <a:avLst/>
            <a:gdLst>
              <a:gd name="T0" fmla="*/ 0 w 1000"/>
              <a:gd name="T1" fmla="*/ 609600 h 1000"/>
              <a:gd name="T2" fmla="*/ 0 w 1000"/>
              <a:gd name="T3" fmla="*/ 0 h 1000"/>
              <a:gd name="T4" fmla="*/ 8229600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30046" tIns="65023" rIns="130046" bIns="65023"/>
          <a:lstStyle/>
          <a:p>
            <a:pPr fontAlgn="base"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  <a:buFont typeface="Wingdings" pitchFamily="2" charset="2"/>
              <a:buChar char="n"/>
            </a:pPr>
            <a:endParaRPr lang="en-US" sz="4300" smtClean="0">
              <a:solidFill>
                <a:srgbClr val="000000"/>
              </a:solidFill>
            </a:endParaRPr>
          </a:p>
        </p:txBody>
      </p:sp>
      <p:sp>
        <p:nvSpPr>
          <p:cNvPr id="1031" name="Line 8"/>
          <p:cNvSpPr>
            <a:spLocks noChangeShapeType="1"/>
          </p:cNvSpPr>
          <p:nvPr/>
        </p:nvSpPr>
        <p:spPr bwMode="auto">
          <a:xfrm>
            <a:off x="650240" y="8778240"/>
            <a:ext cx="1170432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30046" tIns="65023" rIns="130046" bIns="65023"/>
          <a:lstStyle/>
          <a:p>
            <a:pPr fontAlgn="base"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  <a:buFont typeface="Wingdings" pitchFamily="2" charset="2"/>
              <a:buChar char="n"/>
            </a:pPr>
            <a:endParaRPr lang="en-US" sz="430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50047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</p:sldLayoutIdLst>
  <p:timing>
    <p:tnLst>
      <p:par>
        <p:cTn id="1" dur="indefinite" restart="never" nodeType="tmRoot"/>
      </p:par>
    </p:tnLst>
  </p:timing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6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60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60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60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6000">
          <a:solidFill>
            <a:schemeClr val="tx2"/>
          </a:solidFill>
          <a:latin typeface="Garamond" pitchFamily="18" charset="0"/>
        </a:defRPr>
      </a:lvl5pPr>
      <a:lvl6pPr marL="650230" algn="l" rtl="0" fontAlgn="base">
        <a:spcBef>
          <a:spcPct val="0"/>
        </a:spcBef>
        <a:spcAft>
          <a:spcPct val="0"/>
        </a:spcAft>
        <a:defRPr sz="6000">
          <a:solidFill>
            <a:schemeClr val="tx2"/>
          </a:solidFill>
          <a:latin typeface="Garamond" pitchFamily="18" charset="0"/>
        </a:defRPr>
      </a:lvl6pPr>
      <a:lvl7pPr marL="1300460" algn="l" rtl="0" fontAlgn="base">
        <a:spcBef>
          <a:spcPct val="0"/>
        </a:spcBef>
        <a:spcAft>
          <a:spcPct val="0"/>
        </a:spcAft>
        <a:defRPr sz="6000">
          <a:solidFill>
            <a:schemeClr val="tx2"/>
          </a:solidFill>
          <a:latin typeface="Garamond" pitchFamily="18" charset="0"/>
        </a:defRPr>
      </a:lvl7pPr>
      <a:lvl8pPr marL="1950690" algn="l" rtl="0" fontAlgn="base">
        <a:spcBef>
          <a:spcPct val="0"/>
        </a:spcBef>
        <a:spcAft>
          <a:spcPct val="0"/>
        </a:spcAft>
        <a:defRPr sz="6000">
          <a:solidFill>
            <a:schemeClr val="tx2"/>
          </a:solidFill>
          <a:latin typeface="Garamond" pitchFamily="18" charset="0"/>
        </a:defRPr>
      </a:lvl8pPr>
      <a:lvl9pPr marL="2600919" algn="l" rtl="0" fontAlgn="base">
        <a:spcBef>
          <a:spcPct val="0"/>
        </a:spcBef>
        <a:spcAft>
          <a:spcPct val="0"/>
        </a:spcAft>
        <a:defRPr sz="6000">
          <a:solidFill>
            <a:schemeClr val="tx2"/>
          </a:solidFill>
          <a:latin typeface="Garamond" pitchFamily="18" charset="0"/>
        </a:defRPr>
      </a:lvl9pPr>
    </p:titleStyle>
    <p:bodyStyle>
      <a:lvl1pPr marL="487672" indent="-487672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4300">
          <a:solidFill>
            <a:schemeClr val="tx1"/>
          </a:solidFill>
          <a:latin typeface="+mn-lt"/>
          <a:ea typeface="+mn-ea"/>
          <a:cs typeface="+mn-cs"/>
        </a:defRPr>
      </a:lvl1pPr>
      <a:lvl2pPr marL="952767" indent="-4628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3700">
          <a:solidFill>
            <a:schemeClr val="tx1"/>
          </a:solidFill>
          <a:latin typeface="+mn-lt"/>
        </a:defRPr>
      </a:lvl2pPr>
      <a:lvl3pPr marL="1453986" indent="-498962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3100">
          <a:solidFill>
            <a:schemeClr val="tx1"/>
          </a:solidFill>
          <a:latin typeface="+mn-lt"/>
        </a:defRPr>
      </a:lvl3pPr>
      <a:lvl4pPr marL="1905535" indent="-449291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 sz="2800">
          <a:solidFill>
            <a:schemeClr val="tx1"/>
          </a:solidFill>
          <a:latin typeface="+mn-lt"/>
        </a:defRPr>
      </a:lvl4pPr>
      <a:lvl5pPr marL="2390950" indent="-483157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800">
          <a:solidFill>
            <a:schemeClr val="tx1"/>
          </a:solidFill>
          <a:latin typeface="+mn-lt"/>
        </a:defRPr>
      </a:lvl5pPr>
      <a:lvl6pPr marL="3041180" indent="-483157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800">
          <a:solidFill>
            <a:schemeClr val="tx1"/>
          </a:solidFill>
          <a:latin typeface="+mn-lt"/>
        </a:defRPr>
      </a:lvl6pPr>
      <a:lvl7pPr marL="3691410" indent="-483157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800">
          <a:solidFill>
            <a:schemeClr val="tx1"/>
          </a:solidFill>
          <a:latin typeface="+mn-lt"/>
        </a:defRPr>
      </a:lvl7pPr>
      <a:lvl8pPr marL="4341640" indent="-483157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800">
          <a:solidFill>
            <a:schemeClr val="tx1"/>
          </a:solidFill>
          <a:latin typeface="+mn-lt"/>
        </a:defRPr>
      </a:lvl8pPr>
      <a:lvl9pPr marL="4991869" indent="-483157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8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130046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50230" algn="l" defTabSz="130046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300460" algn="l" defTabSz="130046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3pPr>
      <a:lvl4pPr marL="1950690" algn="l" defTabSz="130046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4pPr>
      <a:lvl5pPr marL="2600919" algn="l" defTabSz="130046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5pPr>
      <a:lvl6pPr marL="3251149" algn="l" defTabSz="130046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6pPr>
      <a:lvl7pPr marL="3901379" algn="l" defTabSz="130046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7pPr>
      <a:lvl8pPr marL="4551609" algn="l" defTabSz="130046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8pPr>
      <a:lvl9pPr marL="5201839" algn="l" defTabSz="130046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6" name="Group 2"/>
          <p:cNvGrpSpPr>
            <a:grpSpLocks/>
          </p:cNvGrpSpPr>
          <p:nvPr/>
        </p:nvGrpSpPr>
        <p:grpSpPr bwMode="auto">
          <a:xfrm>
            <a:off x="0" y="1"/>
            <a:ext cx="13009316" cy="9767147"/>
            <a:chOff x="0" y="0"/>
            <a:chExt cx="5762" cy="4326"/>
          </a:xfrm>
        </p:grpSpPr>
        <p:sp>
          <p:nvSpPr>
            <p:cNvPr id="1032" name="Rectangle 3"/>
            <p:cNvSpPr>
              <a:spLocks noChangeArrowheads="1"/>
            </p:cNvSpPr>
            <p:nvPr/>
          </p:nvSpPr>
          <p:spPr bwMode="hidden">
            <a:xfrm>
              <a:off x="0" y="0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9pPr>
            </a:lstStyle>
            <a:p>
              <a:pPr defTabSz="1300460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3" name="Rectangle 4"/>
            <p:cNvSpPr>
              <a:spLocks noChangeArrowheads="1"/>
            </p:cNvSpPr>
            <p:nvPr/>
          </p:nvSpPr>
          <p:spPr bwMode="hidden">
            <a:xfrm>
              <a:off x="96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9pPr>
            </a:lstStyle>
            <a:p>
              <a:pPr defTabSz="1300460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4" name="Rectangle 5"/>
            <p:cNvSpPr>
              <a:spLocks noChangeArrowheads="1"/>
            </p:cNvSpPr>
            <p:nvPr/>
          </p:nvSpPr>
          <p:spPr bwMode="hidden">
            <a:xfrm>
              <a:off x="192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9pPr>
            </a:lstStyle>
            <a:p>
              <a:pPr defTabSz="1300460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5" name="Rectangle 6"/>
            <p:cNvSpPr>
              <a:spLocks noChangeArrowheads="1"/>
            </p:cNvSpPr>
            <p:nvPr/>
          </p:nvSpPr>
          <p:spPr bwMode="hidden">
            <a:xfrm>
              <a:off x="288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9pPr>
            </a:lstStyle>
            <a:p>
              <a:pPr defTabSz="1300460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6" name="Rectangle 7"/>
            <p:cNvSpPr>
              <a:spLocks noChangeArrowheads="1"/>
            </p:cNvSpPr>
            <p:nvPr/>
          </p:nvSpPr>
          <p:spPr bwMode="hidden">
            <a:xfrm>
              <a:off x="384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9pPr>
            </a:lstStyle>
            <a:p>
              <a:pPr defTabSz="1300460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7" name="Rectangle 8"/>
            <p:cNvSpPr>
              <a:spLocks noChangeArrowheads="1"/>
            </p:cNvSpPr>
            <p:nvPr/>
          </p:nvSpPr>
          <p:spPr bwMode="hidden">
            <a:xfrm>
              <a:off x="480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9pPr>
            </a:lstStyle>
            <a:p>
              <a:pPr defTabSz="1300460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8" name="Rectangle 9"/>
            <p:cNvSpPr>
              <a:spLocks noChangeArrowheads="1"/>
            </p:cNvSpPr>
            <p:nvPr/>
          </p:nvSpPr>
          <p:spPr bwMode="hidden">
            <a:xfrm>
              <a:off x="576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9pPr>
            </a:lstStyle>
            <a:p>
              <a:pPr defTabSz="1300460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9" name="Rectangle 10"/>
            <p:cNvSpPr>
              <a:spLocks noChangeArrowheads="1"/>
            </p:cNvSpPr>
            <p:nvPr/>
          </p:nvSpPr>
          <p:spPr bwMode="hidden">
            <a:xfrm>
              <a:off x="672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9pPr>
            </a:lstStyle>
            <a:p>
              <a:pPr defTabSz="1300460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0" name="Rectangle 11"/>
            <p:cNvSpPr>
              <a:spLocks noChangeArrowheads="1"/>
            </p:cNvSpPr>
            <p:nvPr/>
          </p:nvSpPr>
          <p:spPr bwMode="hidden">
            <a:xfrm>
              <a:off x="768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9pPr>
            </a:lstStyle>
            <a:p>
              <a:pPr defTabSz="1300460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1" name="Rectangle 12"/>
            <p:cNvSpPr>
              <a:spLocks noChangeArrowheads="1"/>
            </p:cNvSpPr>
            <p:nvPr/>
          </p:nvSpPr>
          <p:spPr bwMode="hidden">
            <a:xfrm>
              <a:off x="864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9pPr>
            </a:lstStyle>
            <a:p>
              <a:pPr defTabSz="1300460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2" name="Rectangle 13"/>
            <p:cNvSpPr>
              <a:spLocks noChangeArrowheads="1"/>
            </p:cNvSpPr>
            <p:nvPr/>
          </p:nvSpPr>
          <p:spPr bwMode="hidden">
            <a:xfrm>
              <a:off x="960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9pPr>
            </a:lstStyle>
            <a:p>
              <a:pPr defTabSz="1300460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3" name="Rectangle 14"/>
            <p:cNvSpPr>
              <a:spLocks noChangeArrowheads="1"/>
            </p:cNvSpPr>
            <p:nvPr/>
          </p:nvSpPr>
          <p:spPr bwMode="hidden">
            <a:xfrm>
              <a:off x="1056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9pPr>
            </a:lstStyle>
            <a:p>
              <a:pPr defTabSz="1300460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4" name="Rectangle 15"/>
            <p:cNvSpPr>
              <a:spLocks noChangeArrowheads="1"/>
            </p:cNvSpPr>
            <p:nvPr/>
          </p:nvSpPr>
          <p:spPr bwMode="hidden">
            <a:xfrm>
              <a:off x="1152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9pPr>
            </a:lstStyle>
            <a:p>
              <a:pPr defTabSz="1300460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5" name="Rectangle 16"/>
            <p:cNvSpPr>
              <a:spLocks noChangeArrowheads="1"/>
            </p:cNvSpPr>
            <p:nvPr/>
          </p:nvSpPr>
          <p:spPr bwMode="hidden">
            <a:xfrm>
              <a:off x="1248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9pPr>
            </a:lstStyle>
            <a:p>
              <a:pPr defTabSz="1300460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6" name="Rectangle 17"/>
            <p:cNvSpPr>
              <a:spLocks noChangeArrowheads="1"/>
            </p:cNvSpPr>
            <p:nvPr/>
          </p:nvSpPr>
          <p:spPr bwMode="hidden">
            <a:xfrm>
              <a:off x="1344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9pPr>
            </a:lstStyle>
            <a:p>
              <a:pPr defTabSz="1300460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7" name="Rectangle 18"/>
            <p:cNvSpPr>
              <a:spLocks noChangeArrowheads="1"/>
            </p:cNvSpPr>
            <p:nvPr/>
          </p:nvSpPr>
          <p:spPr bwMode="hidden">
            <a:xfrm>
              <a:off x="1440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9pPr>
            </a:lstStyle>
            <a:p>
              <a:pPr defTabSz="1300460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8" name="Rectangle 19"/>
            <p:cNvSpPr>
              <a:spLocks noChangeArrowheads="1"/>
            </p:cNvSpPr>
            <p:nvPr/>
          </p:nvSpPr>
          <p:spPr bwMode="hidden">
            <a:xfrm>
              <a:off x="1536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9pPr>
            </a:lstStyle>
            <a:p>
              <a:pPr defTabSz="1300460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9" name="Rectangle 20"/>
            <p:cNvSpPr>
              <a:spLocks noChangeArrowheads="1"/>
            </p:cNvSpPr>
            <p:nvPr/>
          </p:nvSpPr>
          <p:spPr bwMode="hidden">
            <a:xfrm>
              <a:off x="1632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9pPr>
            </a:lstStyle>
            <a:p>
              <a:pPr defTabSz="1300460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0" name="Rectangle 21"/>
            <p:cNvSpPr>
              <a:spLocks noChangeArrowheads="1"/>
            </p:cNvSpPr>
            <p:nvPr/>
          </p:nvSpPr>
          <p:spPr bwMode="hidden">
            <a:xfrm>
              <a:off x="1728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9pPr>
            </a:lstStyle>
            <a:p>
              <a:pPr defTabSz="1300460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1" name="Rectangle 22"/>
            <p:cNvSpPr>
              <a:spLocks noChangeArrowheads="1"/>
            </p:cNvSpPr>
            <p:nvPr/>
          </p:nvSpPr>
          <p:spPr bwMode="hidden">
            <a:xfrm>
              <a:off x="1824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9pPr>
            </a:lstStyle>
            <a:p>
              <a:pPr defTabSz="1300460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2" name="Rectangle 23"/>
            <p:cNvSpPr>
              <a:spLocks noChangeArrowheads="1"/>
            </p:cNvSpPr>
            <p:nvPr/>
          </p:nvSpPr>
          <p:spPr bwMode="hidden">
            <a:xfrm>
              <a:off x="1920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9pPr>
            </a:lstStyle>
            <a:p>
              <a:pPr defTabSz="1300460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3" name="Rectangle 24"/>
            <p:cNvSpPr>
              <a:spLocks noChangeArrowheads="1"/>
            </p:cNvSpPr>
            <p:nvPr/>
          </p:nvSpPr>
          <p:spPr bwMode="hidden">
            <a:xfrm>
              <a:off x="2016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9pPr>
            </a:lstStyle>
            <a:p>
              <a:pPr defTabSz="1300460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4" name="Rectangle 25"/>
            <p:cNvSpPr>
              <a:spLocks noChangeArrowheads="1"/>
            </p:cNvSpPr>
            <p:nvPr/>
          </p:nvSpPr>
          <p:spPr bwMode="hidden">
            <a:xfrm>
              <a:off x="2112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9pPr>
            </a:lstStyle>
            <a:p>
              <a:pPr defTabSz="1300460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5" name="Rectangle 26"/>
            <p:cNvSpPr>
              <a:spLocks noChangeArrowheads="1"/>
            </p:cNvSpPr>
            <p:nvPr/>
          </p:nvSpPr>
          <p:spPr bwMode="hidden">
            <a:xfrm>
              <a:off x="2208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9pPr>
            </a:lstStyle>
            <a:p>
              <a:pPr defTabSz="1300460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6" name="Rectangle 27"/>
            <p:cNvSpPr>
              <a:spLocks noChangeArrowheads="1"/>
            </p:cNvSpPr>
            <p:nvPr/>
          </p:nvSpPr>
          <p:spPr bwMode="hidden">
            <a:xfrm>
              <a:off x="2304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9pPr>
            </a:lstStyle>
            <a:p>
              <a:pPr defTabSz="1300460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7" name="Rectangle 28"/>
            <p:cNvSpPr>
              <a:spLocks noChangeArrowheads="1"/>
            </p:cNvSpPr>
            <p:nvPr/>
          </p:nvSpPr>
          <p:spPr bwMode="hidden">
            <a:xfrm>
              <a:off x="2400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9pPr>
            </a:lstStyle>
            <a:p>
              <a:pPr defTabSz="1300460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8" name="Rectangle 29"/>
            <p:cNvSpPr>
              <a:spLocks noChangeArrowheads="1"/>
            </p:cNvSpPr>
            <p:nvPr/>
          </p:nvSpPr>
          <p:spPr bwMode="hidden">
            <a:xfrm>
              <a:off x="2496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9pPr>
            </a:lstStyle>
            <a:p>
              <a:pPr defTabSz="1300460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9" name="Rectangle 30"/>
            <p:cNvSpPr>
              <a:spLocks noChangeArrowheads="1"/>
            </p:cNvSpPr>
            <p:nvPr/>
          </p:nvSpPr>
          <p:spPr bwMode="hidden">
            <a:xfrm>
              <a:off x="2592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9pPr>
            </a:lstStyle>
            <a:p>
              <a:pPr defTabSz="1300460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0" name="Rectangle 31"/>
            <p:cNvSpPr>
              <a:spLocks noChangeArrowheads="1"/>
            </p:cNvSpPr>
            <p:nvPr/>
          </p:nvSpPr>
          <p:spPr bwMode="hidden">
            <a:xfrm>
              <a:off x="2688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9pPr>
            </a:lstStyle>
            <a:p>
              <a:pPr defTabSz="1300460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1" name="Rectangle 32"/>
            <p:cNvSpPr>
              <a:spLocks noChangeArrowheads="1"/>
            </p:cNvSpPr>
            <p:nvPr/>
          </p:nvSpPr>
          <p:spPr bwMode="hidden">
            <a:xfrm>
              <a:off x="2784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9pPr>
            </a:lstStyle>
            <a:p>
              <a:pPr defTabSz="1300460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2" name="Rectangle 33"/>
            <p:cNvSpPr>
              <a:spLocks noChangeArrowheads="1"/>
            </p:cNvSpPr>
            <p:nvPr/>
          </p:nvSpPr>
          <p:spPr bwMode="hidden">
            <a:xfrm>
              <a:off x="2880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9pPr>
            </a:lstStyle>
            <a:p>
              <a:pPr defTabSz="1300460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3" name="Rectangle 34"/>
            <p:cNvSpPr>
              <a:spLocks noChangeArrowheads="1"/>
            </p:cNvSpPr>
            <p:nvPr/>
          </p:nvSpPr>
          <p:spPr bwMode="hidden">
            <a:xfrm>
              <a:off x="2976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9pPr>
            </a:lstStyle>
            <a:p>
              <a:pPr defTabSz="1300460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4" name="Rectangle 35"/>
            <p:cNvSpPr>
              <a:spLocks noChangeArrowheads="1"/>
            </p:cNvSpPr>
            <p:nvPr/>
          </p:nvSpPr>
          <p:spPr bwMode="hidden">
            <a:xfrm>
              <a:off x="3072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9pPr>
            </a:lstStyle>
            <a:p>
              <a:pPr defTabSz="1300460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5" name="Rectangle 36"/>
            <p:cNvSpPr>
              <a:spLocks noChangeArrowheads="1"/>
            </p:cNvSpPr>
            <p:nvPr/>
          </p:nvSpPr>
          <p:spPr bwMode="hidden">
            <a:xfrm>
              <a:off x="3168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9pPr>
            </a:lstStyle>
            <a:p>
              <a:pPr defTabSz="1300460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6" name="Rectangle 37"/>
            <p:cNvSpPr>
              <a:spLocks noChangeArrowheads="1"/>
            </p:cNvSpPr>
            <p:nvPr/>
          </p:nvSpPr>
          <p:spPr bwMode="hidden">
            <a:xfrm>
              <a:off x="3264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9pPr>
            </a:lstStyle>
            <a:p>
              <a:pPr defTabSz="1300460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7" name="Rectangle 38"/>
            <p:cNvSpPr>
              <a:spLocks noChangeArrowheads="1"/>
            </p:cNvSpPr>
            <p:nvPr/>
          </p:nvSpPr>
          <p:spPr bwMode="hidden">
            <a:xfrm>
              <a:off x="3360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9pPr>
            </a:lstStyle>
            <a:p>
              <a:pPr defTabSz="1300460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8" name="Rectangle 39"/>
            <p:cNvSpPr>
              <a:spLocks noChangeArrowheads="1"/>
            </p:cNvSpPr>
            <p:nvPr/>
          </p:nvSpPr>
          <p:spPr bwMode="hidden">
            <a:xfrm>
              <a:off x="3456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9pPr>
            </a:lstStyle>
            <a:p>
              <a:pPr defTabSz="1300460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9" name="Rectangle 40"/>
            <p:cNvSpPr>
              <a:spLocks noChangeArrowheads="1"/>
            </p:cNvSpPr>
            <p:nvPr/>
          </p:nvSpPr>
          <p:spPr bwMode="hidden">
            <a:xfrm>
              <a:off x="3552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9pPr>
            </a:lstStyle>
            <a:p>
              <a:pPr defTabSz="1300460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0" name="Rectangle 41"/>
            <p:cNvSpPr>
              <a:spLocks noChangeArrowheads="1"/>
            </p:cNvSpPr>
            <p:nvPr/>
          </p:nvSpPr>
          <p:spPr bwMode="hidden">
            <a:xfrm>
              <a:off x="3648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9pPr>
            </a:lstStyle>
            <a:p>
              <a:pPr defTabSz="1300460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1" name="Rectangle 42"/>
            <p:cNvSpPr>
              <a:spLocks noChangeArrowheads="1"/>
            </p:cNvSpPr>
            <p:nvPr/>
          </p:nvSpPr>
          <p:spPr bwMode="hidden">
            <a:xfrm>
              <a:off x="3744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9pPr>
            </a:lstStyle>
            <a:p>
              <a:pPr defTabSz="1300460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2" name="Rectangle 43"/>
            <p:cNvSpPr>
              <a:spLocks noChangeArrowheads="1"/>
            </p:cNvSpPr>
            <p:nvPr/>
          </p:nvSpPr>
          <p:spPr bwMode="hidden">
            <a:xfrm>
              <a:off x="3840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9pPr>
            </a:lstStyle>
            <a:p>
              <a:pPr defTabSz="1300460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3" name="Rectangle 44"/>
            <p:cNvSpPr>
              <a:spLocks noChangeArrowheads="1"/>
            </p:cNvSpPr>
            <p:nvPr/>
          </p:nvSpPr>
          <p:spPr bwMode="hidden">
            <a:xfrm>
              <a:off x="3936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9pPr>
            </a:lstStyle>
            <a:p>
              <a:pPr defTabSz="1300460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4" name="Rectangle 45"/>
            <p:cNvSpPr>
              <a:spLocks noChangeArrowheads="1"/>
            </p:cNvSpPr>
            <p:nvPr/>
          </p:nvSpPr>
          <p:spPr bwMode="hidden">
            <a:xfrm>
              <a:off x="4032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9pPr>
            </a:lstStyle>
            <a:p>
              <a:pPr defTabSz="1300460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5" name="Rectangle 46"/>
            <p:cNvSpPr>
              <a:spLocks noChangeArrowheads="1"/>
            </p:cNvSpPr>
            <p:nvPr/>
          </p:nvSpPr>
          <p:spPr bwMode="hidden">
            <a:xfrm>
              <a:off x="4128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9pPr>
            </a:lstStyle>
            <a:p>
              <a:pPr defTabSz="1300460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6" name="Rectangle 47"/>
            <p:cNvSpPr>
              <a:spLocks noChangeArrowheads="1"/>
            </p:cNvSpPr>
            <p:nvPr/>
          </p:nvSpPr>
          <p:spPr bwMode="hidden">
            <a:xfrm>
              <a:off x="4224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9pPr>
            </a:lstStyle>
            <a:p>
              <a:pPr defTabSz="1300460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7" name="Rectangle 48"/>
            <p:cNvSpPr>
              <a:spLocks noChangeArrowheads="1"/>
            </p:cNvSpPr>
            <p:nvPr/>
          </p:nvSpPr>
          <p:spPr bwMode="hidden">
            <a:xfrm>
              <a:off x="4320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9pPr>
            </a:lstStyle>
            <a:p>
              <a:pPr defTabSz="1300460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8" name="Rectangle 49"/>
            <p:cNvSpPr>
              <a:spLocks noChangeArrowheads="1"/>
            </p:cNvSpPr>
            <p:nvPr/>
          </p:nvSpPr>
          <p:spPr bwMode="hidden">
            <a:xfrm>
              <a:off x="4416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9pPr>
            </a:lstStyle>
            <a:p>
              <a:pPr defTabSz="1300460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9" name="Rectangle 50"/>
            <p:cNvSpPr>
              <a:spLocks noChangeArrowheads="1"/>
            </p:cNvSpPr>
            <p:nvPr/>
          </p:nvSpPr>
          <p:spPr bwMode="hidden">
            <a:xfrm>
              <a:off x="4512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9pPr>
            </a:lstStyle>
            <a:p>
              <a:pPr defTabSz="1300460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0" name="Rectangle 51"/>
            <p:cNvSpPr>
              <a:spLocks noChangeArrowheads="1"/>
            </p:cNvSpPr>
            <p:nvPr/>
          </p:nvSpPr>
          <p:spPr bwMode="hidden">
            <a:xfrm>
              <a:off x="4608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9pPr>
            </a:lstStyle>
            <a:p>
              <a:pPr defTabSz="1300460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1" name="Rectangle 52"/>
            <p:cNvSpPr>
              <a:spLocks noChangeArrowheads="1"/>
            </p:cNvSpPr>
            <p:nvPr/>
          </p:nvSpPr>
          <p:spPr bwMode="hidden">
            <a:xfrm>
              <a:off x="4704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9pPr>
            </a:lstStyle>
            <a:p>
              <a:pPr defTabSz="1300460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2" name="Rectangle 53"/>
            <p:cNvSpPr>
              <a:spLocks noChangeArrowheads="1"/>
            </p:cNvSpPr>
            <p:nvPr/>
          </p:nvSpPr>
          <p:spPr bwMode="hidden">
            <a:xfrm>
              <a:off x="4800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9pPr>
            </a:lstStyle>
            <a:p>
              <a:pPr defTabSz="1300460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3" name="Rectangle 54"/>
            <p:cNvSpPr>
              <a:spLocks noChangeArrowheads="1"/>
            </p:cNvSpPr>
            <p:nvPr/>
          </p:nvSpPr>
          <p:spPr bwMode="hidden">
            <a:xfrm>
              <a:off x="4896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9pPr>
            </a:lstStyle>
            <a:p>
              <a:pPr defTabSz="1300460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4" name="Rectangle 55"/>
            <p:cNvSpPr>
              <a:spLocks noChangeArrowheads="1"/>
            </p:cNvSpPr>
            <p:nvPr/>
          </p:nvSpPr>
          <p:spPr bwMode="hidden">
            <a:xfrm>
              <a:off x="4992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9pPr>
            </a:lstStyle>
            <a:p>
              <a:pPr defTabSz="1300460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5" name="Rectangle 56"/>
            <p:cNvSpPr>
              <a:spLocks noChangeArrowheads="1"/>
            </p:cNvSpPr>
            <p:nvPr/>
          </p:nvSpPr>
          <p:spPr bwMode="hidden">
            <a:xfrm>
              <a:off x="5088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9pPr>
            </a:lstStyle>
            <a:p>
              <a:pPr defTabSz="1300460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6" name="Rectangle 57"/>
            <p:cNvSpPr>
              <a:spLocks noChangeArrowheads="1"/>
            </p:cNvSpPr>
            <p:nvPr/>
          </p:nvSpPr>
          <p:spPr bwMode="hidden">
            <a:xfrm>
              <a:off x="5184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9pPr>
            </a:lstStyle>
            <a:p>
              <a:pPr defTabSz="1300460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7" name="Rectangle 58"/>
            <p:cNvSpPr>
              <a:spLocks noChangeArrowheads="1"/>
            </p:cNvSpPr>
            <p:nvPr/>
          </p:nvSpPr>
          <p:spPr bwMode="hidden">
            <a:xfrm>
              <a:off x="5280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9pPr>
            </a:lstStyle>
            <a:p>
              <a:pPr defTabSz="1300460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8" name="Rectangle 59"/>
            <p:cNvSpPr>
              <a:spLocks noChangeArrowheads="1"/>
            </p:cNvSpPr>
            <p:nvPr/>
          </p:nvSpPr>
          <p:spPr bwMode="hidden">
            <a:xfrm>
              <a:off x="5376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9pPr>
            </a:lstStyle>
            <a:p>
              <a:pPr defTabSz="1300460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9" name="Rectangle 60"/>
            <p:cNvSpPr>
              <a:spLocks noChangeArrowheads="1"/>
            </p:cNvSpPr>
            <p:nvPr/>
          </p:nvSpPr>
          <p:spPr bwMode="hidden">
            <a:xfrm>
              <a:off x="5472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9pPr>
            </a:lstStyle>
            <a:p>
              <a:pPr defTabSz="1300460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0" name="Rectangle 61"/>
            <p:cNvSpPr>
              <a:spLocks noChangeArrowheads="1"/>
            </p:cNvSpPr>
            <p:nvPr/>
          </p:nvSpPr>
          <p:spPr bwMode="hidden">
            <a:xfrm>
              <a:off x="5568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9pPr>
            </a:lstStyle>
            <a:p>
              <a:pPr defTabSz="1300460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1" name="Rectangle 62"/>
            <p:cNvSpPr>
              <a:spLocks noChangeArrowheads="1"/>
            </p:cNvSpPr>
            <p:nvPr/>
          </p:nvSpPr>
          <p:spPr bwMode="hidden">
            <a:xfrm>
              <a:off x="5664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9pPr>
            </a:lstStyle>
            <a:p>
              <a:pPr defTabSz="1300460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2" name="Rectangle 63"/>
            <p:cNvSpPr>
              <a:spLocks noChangeArrowheads="1"/>
            </p:cNvSpPr>
            <p:nvPr/>
          </p:nvSpPr>
          <p:spPr bwMode="hidden">
            <a:xfrm>
              <a:off x="431" y="0"/>
              <a:ext cx="5331" cy="4320"/>
            </a:xfrm>
            <a:prstGeom prst="rect">
              <a:avLst/>
            </a:prstGeom>
            <a:solidFill>
              <a:schemeClr val="accent1">
                <a:alpha val="50195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9pPr>
            </a:lstStyle>
            <a:p>
              <a:pPr defTabSz="1300460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3" name="Rectangle 64"/>
            <p:cNvSpPr>
              <a:spLocks noChangeArrowheads="1"/>
            </p:cNvSpPr>
            <p:nvPr/>
          </p:nvSpPr>
          <p:spPr bwMode="blackGray">
            <a:xfrm>
              <a:off x="0" y="1081"/>
              <a:ext cx="4378" cy="47"/>
            </a:xfrm>
            <a:prstGeom prst="rect">
              <a:avLst/>
            </a:prstGeom>
            <a:solidFill>
              <a:schemeClr val="hlink">
                <a:alpha val="50195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9pPr>
            </a:lstStyle>
            <a:p>
              <a:pPr defTabSz="1300460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mtClean="0">
                <a:solidFill>
                  <a:srgbClr val="000000"/>
                </a:solidFill>
              </a:endParaRPr>
            </a:p>
          </p:txBody>
        </p:sp>
      </p:grpSp>
      <p:sp>
        <p:nvSpPr>
          <p:cNvPr id="1027" name="Rectangle 65"/>
          <p:cNvSpPr>
            <a:spLocks noGrp="1" noChangeArrowheads="1"/>
          </p:cNvSpPr>
          <p:nvPr>
            <p:ph type="title"/>
          </p:nvPr>
        </p:nvSpPr>
        <p:spPr bwMode="auto">
          <a:xfrm>
            <a:off x="1239522" y="1397565"/>
            <a:ext cx="11609493" cy="9121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30046" tIns="65023" rIns="130046" bIns="65023" numCol="1" anchor="b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1028" name="Rectangle 66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98224" y="2709334"/>
            <a:ext cx="11534986" cy="59605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30046" tIns="65023" rIns="130046" bIns="6502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48195" name="Rectangle 67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639147" y="8940800"/>
            <a:ext cx="2709333" cy="6502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30046" tIns="65023" rIns="130046" bIns="65023" numCol="1" anchor="b" anchorCtr="0" compatLnSpc="1">
            <a:prstTxWarp prst="textNoShape">
              <a:avLst/>
            </a:prstTxWarp>
          </a:bodyPr>
          <a:lstStyle>
            <a:lvl1pPr>
              <a:defRPr kumimoji="0" sz="2000">
                <a:latin typeface="+mn-lt"/>
              </a:defRPr>
            </a:lvl1pPr>
          </a:lstStyle>
          <a:p>
            <a:pPr defTabSz="130046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48196" name="Rectangle 68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5107093" y="8940800"/>
            <a:ext cx="4118187" cy="6502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30046" tIns="65023" rIns="130046" bIns="65023" numCol="1" anchor="b" anchorCtr="0" compatLnSpc="1">
            <a:prstTxWarp prst="textNoShape">
              <a:avLst/>
            </a:prstTxWarp>
          </a:bodyPr>
          <a:lstStyle>
            <a:lvl1pPr algn="ctr">
              <a:defRPr kumimoji="0" sz="2000">
                <a:latin typeface="+mn-lt"/>
              </a:defRPr>
            </a:lvl1pPr>
          </a:lstStyle>
          <a:p>
            <a:pPr defTabSz="130046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48197" name="Rectangle 69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9983894" y="8940800"/>
            <a:ext cx="2709333" cy="6502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30046" tIns="65023" rIns="130046" bIns="65023" numCol="1" anchor="b" anchorCtr="0" compatLnSpc="1">
            <a:prstTxWarp prst="textNoShape">
              <a:avLst/>
            </a:prstTxWarp>
          </a:bodyPr>
          <a:lstStyle>
            <a:lvl1pPr algn="r">
              <a:defRPr kumimoji="0" sz="2000">
                <a:latin typeface="+mn-lt"/>
              </a:defRPr>
            </a:lvl1pPr>
          </a:lstStyle>
          <a:p>
            <a:pPr defTabSz="1300460" fontAlgn="base">
              <a:spcBef>
                <a:spcPct val="0"/>
              </a:spcBef>
              <a:spcAft>
                <a:spcPct val="0"/>
              </a:spcAft>
              <a:defRPr/>
            </a:pPr>
            <a:fld id="{A0BFF35D-4618-44EF-BB7E-9512146DBFAB}" type="slidenum">
              <a:rPr lang="en-US" altLang="zh-TW">
                <a:solidFill>
                  <a:srgbClr val="000000"/>
                </a:solidFill>
              </a:rPr>
              <a:pPr defTabSz="130046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90320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51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5100">
          <a:solidFill>
            <a:schemeClr val="tx2"/>
          </a:solidFill>
          <a:latin typeface="Verdana" pitchFamily="34" charset="0"/>
          <a:ea typeface="華康古印體" pitchFamily="49" charset="-12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5100">
          <a:solidFill>
            <a:schemeClr val="tx2"/>
          </a:solidFill>
          <a:latin typeface="Verdana" pitchFamily="34" charset="0"/>
          <a:ea typeface="華康古印體" pitchFamily="49" charset="-12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5100">
          <a:solidFill>
            <a:schemeClr val="tx2"/>
          </a:solidFill>
          <a:latin typeface="Verdana" pitchFamily="34" charset="0"/>
          <a:ea typeface="華康古印體" pitchFamily="49" charset="-12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5100">
          <a:solidFill>
            <a:schemeClr val="tx2"/>
          </a:solidFill>
          <a:latin typeface="Verdana" pitchFamily="34" charset="0"/>
          <a:ea typeface="華康古印體" pitchFamily="49" charset="-120"/>
        </a:defRPr>
      </a:lvl5pPr>
      <a:lvl6pPr marL="650230" algn="l" rtl="0" fontAlgn="base">
        <a:spcBef>
          <a:spcPct val="0"/>
        </a:spcBef>
        <a:spcAft>
          <a:spcPct val="0"/>
        </a:spcAft>
        <a:defRPr kumimoji="1" sz="5100">
          <a:solidFill>
            <a:schemeClr val="tx2"/>
          </a:solidFill>
          <a:latin typeface="Verdana" pitchFamily="34" charset="0"/>
          <a:ea typeface="華康古印體" pitchFamily="49" charset="-120"/>
        </a:defRPr>
      </a:lvl6pPr>
      <a:lvl7pPr marL="1300460" algn="l" rtl="0" fontAlgn="base">
        <a:spcBef>
          <a:spcPct val="0"/>
        </a:spcBef>
        <a:spcAft>
          <a:spcPct val="0"/>
        </a:spcAft>
        <a:defRPr kumimoji="1" sz="5100">
          <a:solidFill>
            <a:schemeClr val="tx2"/>
          </a:solidFill>
          <a:latin typeface="Verdana" pitchFamily="34" charset="0"/>
          <a:ea typeface="華康古印體" pitchFamily="49" charset="-120"/>
        </a:defRPr>
      </a:lvl7pPr>
      <a:lvl8pPr marL="1950690" algn="l" rtl="0" fontAlgn="base">
        <a:spcBef>
          <a:spcPct val="0"/>
        </a:spcBef>
        <a:spcAft>
          <a:spcPct val="0"/>
        </a:spcAft>
        <a:defRPr kumimoji="1" sz="5100">
          <a:solidFill>
            <a:schemeClr val="tx2"/>
          </a:solidFill>
          <a:latin typeface="Verdana" pitchFamily="34" charset="0"/>
          <a:ea typeface="華康古印體" pitchFamily="49" charset="-120"/>
        </a:defRPr>
      </a:lvl8pPr>
      <a:lvl9pPr marL="2600919" algn="l" rtl="0" fontAlgn="base">
        <a:spcBef>
          <a:spcPct val="0"/>
        </a:spcBef>
        <a:spcAft>
          <a:spcPct val="0"/>
        </a:spcAft>
        <a:defRPr kumimoji="1" sz="5100">
          <a:solidFill>
            <a:schemeClr val="tx2"/>
          </a:solidFill>
          <a:latin typeface="Verdana" pitchFamily="34" charset="0"/>
          <a:ea typeface="華康古印體" pitchFamily="49" charset="-120"/>
        </a:defRPr>
      </a:lvl9pPr>
    </p:titleStyle>
    <p:bodyStyle>
      <a:lvl1pPr marL="487672" indent="-487672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75000"/>
        <a:buFont typeface="Wingdings" pitchFamily="2" charset="2"/>
        <a:buChar char="n"/>
        <a:defRPr kumimoji="1" sz="3400">
          <a:solidFill>
            <a:schemeClr val="tx1"/>
          </a:solidFill>
          <a:latin typeface="+mn-lt"/>
          <a:ea typeface="+mn-ea"/>
          <a:cs typeface="+mn-cs"/>
        </a:defRPr>
      </a:lvl1pPr>
      <a:lvl2pPr marL="1056623" indent="-406394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70000"/>
        <a:buFont typeface="Wingdings" pitchFamily="2" charset="2"/>
        <a:buChar char="Ø"/>
        <a:defRPr kumimoji="1" sz="2800">
          <a:solidFill>
            <a:schemeClr val="tx1"/>
          </a:solidFill>
          <a:latin typeface="+mn-lt"/>
          <a:ea typeface="+mn-ea"/>
        </a:defRPr>
      </a:lvl2pPr>
      <a:lvl3pPr marL="1625575" indent="-325115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Char char="•"/>
        <a:defRPr kumimoji="1">
          <a:solidFill>
            <a:schemeClr val="tx1"/>
          </a:solidFill>
          <a:latin typeface="+mn-lt"/>
          <a:ea typeface="+mn-ea"/>
        </a:defRPr>
      </a:lvl3pPr>
      <a:lvl4pPr marL="2275804" indent="-325115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Char char="•"/>
        <a:defRPr kumimoji="1" sz="2300">
          <a:solidFill>
            <a:schemeClr val="tx1"/>
          </a:solidFill>
          <a:latin typeface="+mn-lt"/>
          <a:ea typeface="+mn-ea"/>
        </a:defRPr>
      </a:lvl4pPr>
      <a:lvl5pPr marL="2926034" indent="-325115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85000"/>
        <a:buChar char="•"/>
        <a:defRPr kumimoji="1" sz="2300">
          <a:solidFill>
            <a:schemeClr val="tx1"/>
          </a:solidFill>
          <a:latin typeface="+mn-lt"/>
          <a:ea typeface="+mn-ea"/>
        </a:defRPr>
      </a:lvl5pPr>
      <a:lvl6pPr marL="3576264" indent="-325115" algn="l" rtl="0" fontAlgn="base">
        <a:spcBef>
          <a:spcPct val="20000"/>
        </a:spcBef>
        <a:spcAft>
          <a:spcPct val="0"/>
        </a:spcAft>
        <a:buClr>
          <a:schemeClr val="tx1"/>
        </a:buClr>
        <a:buSzPct val="85000"/>
        <a:buChar char="•"/>
        <a:defRPr kumimoji="1" sz="2300">
          <a:solidFill>
            <a:schemeClr val="tx1"/>
          </a:solidFill>
          <a:latin typeface="+mn-lt"/>
          <a:ea typeface="+mn-ea"/>
        </a:defRPr>
      </a:lvl6pPr>
      <a:lvl7pPr marL="4226494" indent="-325115" algn="l" rtl="0" fontAlgn="base">
        <a:spcBef>
          <a:spcPct val="20000"/>
        </a:spcBef>
        <a:spcAft>
          <a:spcPct val="0"/>
        </a:spcAft>
        <a:buClr>
          <a:schemeClr val="tx1"/>
        </a:buClr>
        <a:buSzPct val="85000"/>
        <a:buChar char="•"/>
        <a:defRPr kumimoji="1" sz="2300">
          <a:solidFill>
            <a:schemeClr val="tx1"/>
          </a:solidFill>
          <a:latin typeface="+mn-lt"/>
          <a:ea typeface="+mn-ea"/>
        </a:defRPr>
      </a:lvl7pPr>
      <a:lvl8pPr marL="4876724" indent="-325115" algn="l" rtl="0" fontAlgn="base">
        <a:spcBef>
          <a:spcPct val="20000"/>
        </a:spcBef>
        <a:spcAft>
          <a:spcPct val="0"/>
        </a:spcAft>
        <a:buClr>
          <a:schemeClr val="tx1"/>
        </a:buClr>
        <a:buSzPct val="85000"/>
        <a:buChar char="•"/>
        <a:defRPr kumimoji="1" sz="2300">
          <a:solidFill>
            <a:schemeClr val="tx1"/>
          </a:solidFill>
          <a:latin typeface="+mn-lt"/>
          <a:ea typeface="+mn-ea"/>
        </a:defRPr>
      </a:lvl8pPr>
      <a:lvl9pPr marL="5526954" indent="-325115" algn="l" rtl="0" fontAlgn="base">
        <a:spcBef>
          <a:spcPct val="20000"/>
        </a:spcBef>
        <a:spcAft>
          <a:spcPct val="0"/>
        </a:spcAft>
        <a:buClr>
          <a:schemeClr val="tx1"/>
        </a:buClr>
        <a:buSzPct val="85000"/>
        <a:buChar char="•"/>
        <a:defRPr kumimoji="1" sz="23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130046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50230" algn="l" defTabSz="130046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300460" algn="l" defTabSz="130046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3pPr>
      <a:lvl4pPr marL="1950690" algn="l" defTabSz="130046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4pPr>
      <a:lvl5pPr marL="2600919" algn="l" defTabSz="130046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5pPr>
      <a:lvl6pPr marL="3251149" algn="l" defTabSz="130046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6pPr>
      <a:lvl7pPr marL="3901379" algn="l" defTabSz="130046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7pPr>
      <a:lvl8pPr marL="4551609" algn="l" defTabSz="130046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8pPr>
      <a:lvl9pPr marL="5201839" algn="l" defTabSz="130046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0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0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0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0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0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0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0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0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math.stackexchange.com/questions/3869/what-is-the-intuitive-relationship-between-svd-and-pca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Stop_words" TargetMode="External"/><Relationship Id="rId2" Type="http://schemas.openxmlformats.org/officeDocument/2006/relationships/hyperlink" Target="http://en.wikipedia.org/wiki/Stemming" TargetMode="Externa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://setosa.io/ev/principal-component-analysis/" TargetMode="External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ordle.net/" TargetMode="External"/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nfocaptor.com/bubble-my-page" TargetMode="External"/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jasondavies.com/wordtree/" TargetMode="External"/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hyperlink" Target="http://hint.fm/projects/phrasenet/" TargetMode="External"/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g"/><Relationship Id="rId2" Type="http://schemas.openxmlformats.org/officeDocument/2006/relationships/hyperlink" Target="http://vis.stanford.edu/papers/termite" TargetMode="Externa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://en.wikipedia.org/wiki/Tf" TargetMode="Externa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g"/><Relationship Id="rId2" Type="http://schemas.openxmlformats.org/officeDocument/2006/relationships/hyperlink" Target="http://vis.stanford.edu/papers/termite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558800" y="1955800"/>
            <a:ext cx="11206480" cy="174919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7200" b="1" spc="-204" dirty="0" smtClean="0">
                <a:latin typeface="Arial"/>
                <a:cs typeface="Arial"/>
              </a:rPr>
              <a:t>Latent Semantic Indexing 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4000" spc="-204" dirty="0" smtClean="0">
                <a:latin typeface="Arial"/>
                <a:cs typeface="Arial"/>
              </a:rPr>
              <a:t>Using Singular Vector Decomposition</a:t>
            </a:r>
            <a:endParaRPr sz="4000" dirty="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72168" y="7543800"/>
            <a:ext cx="9091930" cy="161326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503680" algn="l"/>
                <a:tab pos="3180715" algn="l"/>
              </a:tabLst>
            </a:pPr>
            <a:r>
              <a:rPr lang="en-US" sz="4400" dirty="0" smtClean="0">
                <a:solidFill>
                  <a:srgbClr val="6D6D6D"/>
                </a:solidFill>
                <a:latin typeface="Arial"/>
                <a:cs typeface="Arial"/>
              </a:rPr>
              <a:t>Dr. </a:t>
            </a:r>
            <a:r>
              <a:rPr lang="en-US" sz="4400" dirty="0" err="1" smtClean="0">
                <a:solidFill>
                  <a:srgbClr val="6D6D6D"/>
                </a:solidFill>
                <a:latin typeface="Arial"/>
                <a:cs typeface="Arial"/>
              </a:rPr>
              <a:t>Bhuvaneswari</a:t>
            </a:r>
            <a:r>
              <a:rPr lang="en-US" sz="4400" dirty="0" smtClean="0">
                <a:solidFill>
                  <a:srgbClr val="6D6D6D"/>
                </a:solidFill>
                <a:latin typeface="Arial"/>
                <a:cs typeface="Arial"/>
              </a:rPr>
              <a:t> A</a:t>
            </a:r>
            <a:endParaRPr sz="44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z="3000" spc="-5" dirty="0" smtClean="0">
                <a:solidFill>
                  <a:srgbClr val="6D6D6D"/>
                </a:solidFill>
                <a:latin typeface="Arial"/>
                <a:cs typeface="Arial"/>
              </a:rPr>
              <a:t>Ass</a:t>
            </a:r>
            <a:r>
              <a:rPr lang="en-US" sz="3000" spc="-5" dirty="0" smtClean="0">
                <a:solidFill>
                  <a:srgbClr val="6D6D6D"/>
                </a:solidFill>
                <a:latin typeface="Arial"/>
                <a:cs typeface="Arial"/>
              </a:rPr>
              <a:t>istant </a:t>
            </a:r>
            <a:r>
              <a:rPr sz="3000" spc="-5" dirty="0" smtClean="0">
                <a:solidFill>
                  <a:srgbClr val="6D6D6D"/>
                </a:solidFill>
                <a:latin typeface="Arial"/>
                <a:cs typeface="Arial"/>
              </a:rPr>
              <a:t>Professor</a:t>
            </a:r>
            <a:endParaRPr sz="30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US" sz="3000" spc="-5" dirty="0" smtClean="0">
                <a:solidFill>
                  <a:srgbClr val="6D6D6D"/>
                </a:solidFill>
                <a:latin typeface="Arial"/>
                <a:cs typeface="Arial"/>
              </a:rPr>
              <a:t>VIT / Chennai</a:t>
            </a:r>
            <a:endParaRPr sz="3000" dirty="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70734D0-7AB3-4999-B6EE-2D418CFC75C5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10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>
          <a:xfrm>
            <a:off x="652499" y="476392"/>
            <a:ext cx="11679484" cy="1198879"/>
          </a:xfrm>
        </p:spPr>
        <p:txBody>
          <a:bodyPr/>
          <a:lstStyle/>
          <a:p>
            <a:pPr eaLnBrk="1" hangingPunct="1"/>
            <a:r>
              <a:rPr lang="en-US" altLang="en-US" smtClean="0"/>
              <a:t>Information Retrieval (IR)</a:t>
            </a:r>
          </a:p>
        </p:txBody>
      </p:sp>
      <p:sp>
        <p:nvSpPr>
          <p:cNvPr id="41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62187" y="2162953"/>
            <a:ext cx="11921067" cy="6299200"/>
          </a:xfrm>
          <a:solidFill>
            <a:schemeClr val="bg1"/>
          </a:solidFill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4000"/>
              <a:t>Conceptually, IR is the study of finding needed information. I.e., IR helps users find information that matches their information needs. </a:t>
            </a:r>
          </a:p>
          <a:p>
            <a:pPr marL="1056569" lvl="1" indent="-406374" eaLnBrk="1" hangingPunct="1">
              <a:lnSpc>
                <a:spcPct val="90000"/>
              </a:lnSpc>
            </a:pPr>
            <a:r>
              <a:rPr lang="en-US" altLang="en-US" sz="3400"/>
              <a:t>Expressed as queries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4000"/>
              <a:t>Historically, IR is about document retrieval, emphasizing document as the basic unit.</a:t>
            </a:r>
          </a:p>
          <a:p>
            <a:pPr marL="1056569" lvl="1" indent="-406374" eaLnBrk="1" hangingPunct="1">
              <a:lnSpc>
                <a:spcPct val="90000"/>
              </a:lnSpc>
            </a:pPr>
            <a:r>
              <a:rPr lang="en-US" altLang="en-US" sz="3400">
                <a:solidFill>
                  <a:srgbClr val="FF0000"/>
                </a:solidFill>
              </a:rPr>
              <a:t>Finding documents relevant to user queries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4000"/>
              <a:t>Technically, IR studies the acquisition, organization, storage, retrieval, and distribution of information. </a:t>
            </a:r>
          </a:p>
        </p:txBody>
      </p:sp>
    </p:spTree>
    <p:extLst>
      <p:ext uri="{BB962C8B-B14F-4D97-AF65-F5344CB8AC3E}">
        <p14:creationId xmlns:p14="http://schemas.microsoft.com/office/powerpoint/2010/main" val="1635946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F58CB15-E7A5-4E23-8B4B-610DF89E25FB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11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IR architecture </a:t>
            </a:r>
          </a:p>
        </p:txBody>
      </p:sp>
      <p:pic>
        <p:nvPicPr>
          <p:cNvPr id="5124" name="Picture 3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14116" y="1803965"/>
            <a:ext cx="11704320" cy="6861386"/>
          </a:xfrm>
        </p:spPr>
      </p:pic>
    </p:spTree>
    <p:extLst>
      <p:ext uri="{BB962C8B-B14F-4D97-AF65-F5344CB8AC3E}">
        <p14:creationId xmlns:p14="http://schemas.microsoft.com/office/powerpoint/2010/main" val="1751422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6FE9559-0F7D-4353-970B-A8FFC97FDC67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12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IR queries</a:t>
            </a:r>
          </a:p>
        </p:txBody>
      </p:sp>
      <p:sp>
        <p:nvSpPr>
          <p:cNvPr id="61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66045" y="2418081"/>
            <a:ext cx="11704320" cy="5775396"/>
          </a:xfrm>
        </p:spPr>
        <p:txBody>
          <a:bodyPr/>
          <a:lstStyle/>
          <a:p>
            <a:pPr eaLnBrk="1" hangingPunct="1"/>
            <a:r>
              <a:rPr lang="en-US" altLang="en-US" smtClean="0"/>
              <a:t>Keyword queries</a:t>
            </a:r>
          </a:p>
          <a:p>
            <a:pPr eaLnBrk="1" hangingPunct="1"/>
            <a:r>
              <a:rPr lang="en-US" altLang="en-US" smtClean="0"/>
              <a:t>Boolean queries (using AND, OR, NOT)</a:t>
            </a:r>
          </a:p>
          <a:p>
            <a:pPr eaLnBrk="1" hangingPunct="1"/>
            <a:r>
              <a:rPr lang="en-US" altLang="en-US" smtClean="0"/>
              <a:t>Phrase queries</a:t>
            </a:r>
          </a:p>
          <a:p>
            <a:pPr eaLnBrk="1" hangingPunct="1"/>
            <a:r>
              <a:rPr lang="en-US" altLang="en-US" smtClean="0"/>
              <a:t>Proximity queries</a:t>
            </a:r>
          </a:p>
          <a:p>
            <a:pPr eaLnBrk="1" hangingPunct="1"/>
            <a:r>
              <a:rPr lang="en-US" altLang="en-US" smtClean="0"/>
              <a:t>Full document queries</a:t>
            </a:r>
          </a:p>
          <a:p>
            <a:pPr eaLnBrk="1" hangingPunct="1"/>
            <a:r>
              <a:rPr lang="en-US" altLang="en-US" smtClean="0"/>
              <a:t>Natural language questions</a:t>
            </a:r>
          </a:p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515225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2EF1CDA-5343-44D3-8CA8-39FA2D8A4CBC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13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717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Information retrieval models</a:t>
            </a:r>
          </a:p>
        </p:txBody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50240" y="2009422"/>
            <a:ext cx="11704320" cy="6710116"/>
          </a:xfrm>
        </p:spPr>
        <p:txBody>
          <a:bodyPr/>
          <a:lstStyle/>
          <a:p>
            <a:pPr eaLnBrk="1" hangingPunct="1"/>
            <a:r>
              <a:rPr lang="en-US" altLang="en-US" smtClean="0"/>
              <a:t>An IR model governs how a document and a query are represented and how the relevance of a document to a user query is defined.</a:t>
            </a:r>
          </a:p>
          <a:p>
            <a:pPr eaLnBrk="1" hangingPunct="1"/>
            <a:r>
              <a:rPr lang="en-US" altLang="en-US" smtClean="0"/>
              <a:t>Main models:</a:t>
            </a:r>
          </a:p>
          <a:p>
            <a:pPr lvl="1" eaLnBrk="1" hangingPunct="1"/>
            <a:r>
              <a:rPr lang="en-US" altLang="en-US" smtClean="0"/>
              <a:t>Boolean model</a:t>
            </a:r>
          </a:p>
          <a:p>
            <a:pPr lvl="1" eaLnBrk="1" hangingPunct="1"/>
            <a:r>
              <a:rPr lang="en-US" altLang="en-US" smtClean="0"/>
              <a:t>Vector space model</a:t>
            </a:r>
          </a:p>
          <a:p>
            <a:pPr lvl="1" eaLnBrk="1" hangingPunct="1"/>
            <a:r>
              <a:rPr lang="en-US" altLang="en-US" smtClean="0"/>
              <a:t>Statistical language model</a:t>
            </a:r>
          </a:p>
          <a:p>
            <a:pPr lvl="1" eaLnBrk="1" hangingPunct="1"/>
            <a:r>
              <a:rPr lang="en-US" altLang="en-US" smtClean="0"/>
              <a:t>etc</a:t>
            </a:r>
          </a:p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4166187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9BBC0CA-20C8-4AC3-B6AE-8DE09156967E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14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19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Boolean model</a:t>
            </a:r>
          </a:p>
        </p:txBody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50240" y="2009422"/>
            <a:ext cx="11704320" cy="6710116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mtClean="0"/>
              <a:t>Each document or query is treated as a </a:t>
            </a:r>
            <a:r>
              <a:rPr lang="en-US" altLang="en-US" b="1" smtClean="0">
                <a:solidFill>
                  <a:srgbClr val="FF0000"/>
                </a:solidFill>
              </a:rPr>
              <a:t>“bag” of words </a:t>
            </a:r>
            <a:r>
              <a:rPr lang="en-US" altLang="en-US" smtClean="0"/>
              <a:t>or </a:t>
            </a:r>
            <a:r>
              <a:rPr lang="en-US" altLang="en-US" b="1" smtClean="0"/>
              <a:t>terms</a:t>
            </a:r>
            <a:r>
              <a:rPr lang="en-US" altLang="en-US" smtClean="0"/>
              <a:t>. Word sequence is not considered.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mtClean="0"/>
              <a:t>Given a collection of documents </a:t>
            </a:r>
            <a:r>
              <a:rPr lang="en-US" altLang="en-US" i="1" smtClean="0"/>
              <a:t>D</a:t>
            </a:r>
            <a:r>
              <a:rPr lang="en-US" altLang="en-US" smtClean="0"/>
              <a:t>, let </a:t>
            </a:r>
            <a:r>
              <a:rPr lang="en-US" altLang="en-US" i="1" smtClean="0"/>
              <a:t>V </a:t>
            </a:r>
            <a:r>
              <a:rPr lang="en-US" altLang="en-US" smtClean="0"/>
              <a:t>= {</a:t>
            </a:r>
            <a:r>
              <a:rPr lang="en-US" altLang="en-US" i="1" smtClean="0"/>
              <a:t>t</a:t>
            </a:r>
            <a:r>
              <a:rPr lang="en-US" altLang="en-US" baseline="-25000" smtClean="0"/>
              <a:t>1</a:t>
            </a:r>
            <a:r>
              <a:rPr lang="en-US" altLang="en-US" smtClean="0"/>
              <a:t>, </a:t>
            </a:r>
            <a:r>
              <a:rPr lang="en-US" altLang="en-US" i="1" smtClean="0"/>
              <a:t>t</a:t>
            </a:r>
            <a:r>
              <a:rPr lang="en-US" altLang="en-US" baseline="-25000" smtClean="0"/>
              <a:t>2</a:t>
            </a:r>
            <a:r>
              <a:rPr lang="en-US" altLang="en-US" smtClean="0"/>
              <a:t>, ..., </a:t>
            </a:r>
            <a:r>
              <a:rPr lang="en-US" altLang="en-US" i="1" smtClean="0"/>
              <a:t>t</a:t>
            </a:r>
            <a:r>
              <a:rPr lang="en-US" altLang="en-US" baseline="-25000" smtClean="0"/>
              <a:t>|</a:t>
            </a:r>
            <a:r>
              <a:rPr lang="en-US" altLang="en-US" i="1" baseline="-25000" smtClean="0"/>
              <a:t>V</a:t>
            </a:r>
            <a:r>
              <a:rPr lang="en-US" altLang="en-US" baseline="-25000" smtClean="0"/>
              <a:t>|</a:t>
            </a:r>
            <a:r>
              <a:rPr lang="en-US" altLang="en-US" smtClean="0"/>
              <a:t>} be the set of distinctive words/terms in the collection. </a:t>
            </a:r>
            <a:r>
              <a:rPr lang="en-US" altLang="en-US" i="1" smtClean="0"/>
              <a:t>V</a:t>
            </a:r>
            <a:r>
              <a:rPr lang="en-US" altLang="en-US" smtClean="0"/>
              <a:t> is called the </a:t>
            </a:r>
            <a:r>
              <a:rPr lang="en-US" altLang="en-US" smtClean="0">
                <a:solidFill>
                  <a:srgbClr val="FF0000"/>
                </a:solidFill>
              </a:rPr>
              <a:t>vocabulary</a:t>
            </a:r>
            <a:r>
              <a:rPr lang="en-US" altLang="en-US" smtClean="0"/>
              <a:t>.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mtClean="0"/>
              <a:t>A weight </a:t>
            </a:r>
            <a:r>
              <a:rPr lang="en-US" altLang="en-US" i="1" smtClean="0"/>
              <a:t>w</a:t>
            </a:r>
            <a:r>
              <a:rPr lang="en-US" altLang="en-US" i="1" baseline="-25000" smtClean="0"/>
              <a:t>ij</a:t>
            </a:r>
            <a:r>
              <a:rPr lang="en-US" altLang="en-US" i="1" smtClean="0"/>
              <a:t> </a:t>
            </a:r>
            <a:r>
              <a:rPr lang="en-US" altLang="en-US" smtClean="0"/>
              <a:t>&gt; 0 is associated with each term </a:t>
            </a:r>
            <a:r>
              <a:rPr lang="en-US" altLang="en-US" i="1" smtClean="0"/>
              <a:t>t</a:t>
            </a:r>
            <a:r>
              <a:rPr lang="en-US" altLang="en-US" i="1" baseline="-25000" smtClean="0"/>
              <a:t>i</a:t>
            </a:r>
            <a:r>
              <a:rPr lang="en-US" altLang="en-US" i="1" smtClean="0"/>
              <a:t> </a:t>
            </a:r>
            <a:r>
              <a:rPr lang="en-US" altLang="en-US" smtClean="0"/>
              <a:t>of a document </a:t>
            </a:r>
            <a:r>
              <a:rPr lang="en-US" altLang="en-US" b="1" smtClean="0"/>
              <a:t>d</a:t>
            </a:r>
            <a:r>
              <a:rPr lang="en-US" altLang="en-US" i="1" baseline="-25000" smtClean="0"/>
              <a:t>j</a:t>
            </a:r>
            <a:r>
              <a:rPr lang="en-US" altLang="en-US" i="1" smtClean="0"/>
              <a:t> </a:t>
            </a:r>
            <a:r>
              <a:rPr lang="en-US" altLang="en-US" smtClean="0"/>
              <a:t>∈ </a:t>
            </a:r>
            <a:r>
              <a:rPr lang="en-US" altLang="en-US" i="1" smtClean="0"/>
              <a:t>D</a:t>
            </a:r>
            <a:r>
              <a:rPr lang="en-US" altLang="en-US" smtClean="0"/>
              <a:t>. For a term that does not appear in document </a:t>
            </a:r>
            <a:r>
              <a:rPr lang="en-US" altLang="en-US" b="1" smtClean="0"/>
              <a:t>d</a:t>
            </a:r>
            <a:r>
              <a:rPr lang="en-US" altLang="en-US" i="1" baseline="-25000" smtClean="0"/>
              <a:t>j</a:t>
            </a:r>
            <a:r>
              <a:rPr lang="en-US" altLang="en-US" smtClean="0"/>
              <a:t>, </a:t>
            </a:r>
            <a:r>
              <a:rPr lang="en-US" altLang="en-US" i="1" smtClean="0"/>
              <a:t>w</a:t>
            </a:r>
            <a:r>
              <a:rPr lang="en-US" altLang="en-US" i="1" baseline="-25000" smtClean="0"/>
              <a:t>ij</a:t>
            </a:r>
            <a:r>
              <a:rPr lang="en-US" altLang="en-US" i="1" smtClean="0"/>
              <a:t> </a:t>
            </a:r>
            <a:r>
              <a:rPr lang="en-US" altLang="en-US" smtClean="0"/>
              <a:t>= 0.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en-US" b="1" smtClean="0"/>
              <a:t>		d</a:t>
            </a:r>
            <a:r>
              <a:rPr lang="en-US" altLang="en-US" i="1" baseline="-25000" smtClean="0"/>
              <a:t>j</a:t>
            </a:r>
            <a:r>
              <a:rPr lang="en-US" altLang="en-US" i="1" smtClean="0"/>
              <a:t> </a:t>
            </a:r>
            <a:r>
              <a:rPr lang="en-US" altLang="en-US" smtClean="0"/>
              <a:t>= (</a:t>
            </a:r>
            <a:r>
              <a:rPr lang="en-US" altLang="en-US" i="1" smtClean="0"/>
              <a:t>w</a:t>
            </a:r>
            <a:r>
              <a:rPr lang="en-US" altLang="en-US" baseline="-25000" smtClean="0"/>
              <a:t>1</a:t>
            </a:r>
            <a:r>
              <a:rPr lang="en-US" altLang="en-US" i="1" baseline="-25000" smtClean="0"/>
              <a:t>j</a:t>
            </a:r>
            <a:r>
              <a:rPr lang="en-US" altLang="en-US" smtClean="0"/>
              <a:t>, </a:t>
            </a:r>
            <a:r>
              <a:rPr lang="en-US" altLang="en-US" i="1" smtClean="0"/>
              <a:t>w</a:t>
            </a:r>
            <a:r>
              <a:rPr lang="en-US" altLang="en-US" baseline="-25000" smtClean="0"/>
              <a:t>2</a:t>
            </a:r>
            <a:r>
              <a:rPr lang="en-US" altLang="en-US" i="1" baseline="-25000" smtClean="0"/>
              <a:t>j</a:t>
            </a:r>
            <a:r>
              <a:rPr lang="en-US" altLang="en-US" smtClean="0"/>
              <a:t>, ..., </a:t>
            </a:r>
            <a:r>
              <a:rPr lang="en-US" altLang="en-US" i="1" smtClean="0"/>
              <a:t>w</a:t>
            </a:r>
            <a:r>
              <a:rPr lang="en-US" altLang="en-US" baseline="-25000" smtClean="0"/>
              <a:t>|</a:t>
            </a:r>
            <a:r>
              <a:rPr lang="en-US" altLang="en-US" i="1" baseline="-25000" smtClean="0"/>
              <a:t>V</a:t>
            </a:r>
            <a:r>
              <a:rPr lang="en-US" altLang="en-US" baseline="-25000" smtClean="0"/>
              <a:t>|</a:t>
            </a:r>
            <a:r>
              <a:rPr lang="en-US" altLang="en-US" i="1" baseline="-25000" smtClean="0"/>
              <a:t>j</a:t>
            </a:r>
            <a:r>
              <a:rPr lang="en-US" altLang="en-US" smtClean="0"/>
              <a:t>),</a:t>
            </a:r>
          </a:p>
          <a:p>
            <a:pPr eaLnBrk="1" hangingPunct="1">
              <a:lnSpc>
                <a:spcPct val="90000"/>
              </a:lnSpc>
            </a:pPr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352441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591D280-73BE-4AC4-B060-B4623E8C0C6A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15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21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Boolean model (contd)</a:t>
            </a:r>
          </a:p>
        </p:txBody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15716" y="1905565"/>
            <a:ext cx="11704320" cy="6811716"/>
          </a:xfrm>
        </p:spPr>
        <p:txBody>
          <a:bodyPr/>
          <a:lstStyle/>
          <a:p>
            <a:pPr eaLnBrk="1" hangingPunct="1"/>
            <a:r>
              <a:rPr lang="en-US" altLang="en-US" smtClean="0"/>
              <a:t>Query terms are combined logically using the Boolean operators </a:t>
            </a:r>
            <a:r>
              <a:rPr lang="en-US" altLang="en-US" b="1" smtClean="0"/>
              <a:t>AND</a:t>
            </a:r>
            <a:r>
              <a:rPr lang="en-US" altLang="en-US" smtClean="0"/>
              <a:t>, </a:t>
            </a:r>
            <a:r>
              <a:rPr lang="en-US" altLang="en-US" b="1" smtClean="0"/>
              <a:t>OR</a:t>
            </a:r>
            <a:r>
              <a:rPr lang="en-US" altLang="en-US" smtClean="0"/>
              <a:t>, and </a:t>
            </a:r>
            <a:r>
              <a:rPr lang="en-US" altLang="en-US" b="1" smtClean="0"/>
              <a:t>NOT.</a:t>
            </a:r>
          </a:p>
          <a:p>
            <a:pPr lvl="1" eaLnBrk="1" hangingPunct="1"/>
            <a:r>
              <a:rPr lang="en-US" altLang="en-US" smtClean="0"/>
              <a:t>E.g., ((</a:t>
            </a:r>
            <a:r>
              <a:rPr lang="en-US" altLang="en-US" i="1" smtClean="0"/>
              <a:t>data </a:t>
            </a:r>
            <a:r>
              <a:rPr lang="en-US" altLang="en-US" smtClean="0"/>
              <a:t>AND </a:t>
            </a:r>
            <a:r>
              <a:rPr lang="en-US" altLang="en-US" i="1" smtClean="0"/>
              <a:t>mining</a:t>
            </a:r>
            <a:r>
              <a:rPr lang="en-US" altLang="en-US" smtClean="0"/>
              <a:t>) AND (NOT </a:t>
            </a:r>
            <a:r>
              <a:rPr lang="en-US" altLang="en-US" i="1" smtClean="0"/>
              <a:t>text</a:t>
            </a:r>
            <a:r>
              <a:rPr lang="en-US" altLang="en-US" smtClean="0"/>
              <a:t>))</a:t>
            </a:r>
          </a:p>
          <a:p>
            <a:pPr eaLnBrk="1" hangingPunct="1"/>
            <a:r>
              <a:rPr lang="en-US" altLang="en-US" smtClean="0"/>
              <a:t>Retrieval</a:t>
            </a:r>
          </a:p>
          <a:p>
            <a:pPr lvl="1" eaLnBrk="1" hangingPunct="1"/>
            <a:r>
              <a:rPr lang="en-US" altLang="en-US" smtClean="0"/>
              <a:t>Given a Boolean query, the system retrieves every document that makes the query logically true.</a:t>
            </a:r>
          </a:p>
          <a:p>
            <a:pPr lvl="1" eaLnBrk="1" hangingPunct="1"/>
            <a:r>
              <a:rPr lang="en-US" altLang="en-US" smtClean="0"/>
              <a:t>Called </a:t>
            </a:r>
            <a:r>
              <a:rPr lang="en-US" altLang="en-US" b="1" smtClean="0"/>
              <a:t>exact match</a:t>
            </a:r>
            <a:r>
              <a:rPr lang="en-US" altLang="en-US" smtClean="0"/>
              <a:t>.</a:t>
            </a:r>
          </a:p>
          <a:p>
            <a:pPr eaLnBrk="1" hangingPunct="1"/>
            <a:r>
              <a:rPr lang="en-US" altLang="en-US" smtClean="0"/>
              <a:t>The retrieval results are usually quite poor because term frequency is not considered. </a:t>
            </a:r>
          </a:p>
        </p:txBody>
      </p:sp>
    </p:spTree>
    <p:extLst>
      <p:ext uri="{BB962C8B-B14F-4D97-AF65-F5344CB8AC3E}">
        <p14:creationId xmlns:p14="http://schemas.microsoft.com/office/powerpoint/2010/main" val="2123675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BDC61E8-E07F-4E92-944C-C1DD8385A7B6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16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24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Vector space model</a:t>
            </a:r>
          </a:p>
        </p:txBody>
      </p:sp>
      <p:sp>
        <p:nvSpPr>
          <p:cNvPr id="102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50240" y="1907825"/>
            <a:ext cx="11704320" cy="6811715"/>
          </a:xfrm>
        </p:spPr>
        <p:txBody>
          <a:bodyPr/>
          <a:lstStyle/>
          <a:p>
            <a:pPr eaLnBrk="1" hangingPunct="1"/>
            <a:r>
              <a:rPr lang="en-US" altLang="en-US" sz="3700"/>
              <a:t>Documents are also treated as a “bag” of words or terms. </a:t>
            </a:r>
          </a:p>
          <a:p>
            <a:pPr eaLnBrk="1" hangingPunct="1"/>
            <a:r>
              <a:rPr lang="en-US" altLang="en-US" sz="3700"/>
              <a:t>Each document is represented as a vector. </a:t>
            </a:r>
          </a:p>
          <a:p>
            <a:pPr eaLnBrk="1" hangingPunct="1"/>
            <a:r>
              <a:rPr lang="en-US" altLang="en-US" sz="3700"/>
              <a:t>However, the term weights are no longer 0 or 1. Each term weight is computed based on some variations of </a:t>
            </a:r>
            <a:r>
              <a:rPr lang="en-US" altLang="en-US" sz="3700">
                <a:solidFill>
                  <a:srgbClr val="FF0000"/>
                </a:solidFill>
              </a:rPr>
              <a:t>TF</a:t>
            </a:r>
            <a:r>
              <a:rPr lang="en-US" altLang="en-US" sz="3700"/>
              <a:t> or </a:t>
            </a:r>
            <a:r>
              <a:rPr lang="en-US" altLang="en-US" sz="3700">
                <a:solidFill>
                  <a:srgbClr val="FF0000"/>
                </a:solidFill>
              </a:rPr>
              <a:t>TF-IDF</a:t>
            </a:r>
            <a:r>
              <a:rPr lang="en-US" altLang="en-US" sz="3700"/>
              <a:t> scheme.</a:t>
            </a:r>
          </a:p>
          <a:p>
            <a:pPr eaLnBrk="1" hangingPunct="1"/>
            <a:endParaRPr lang="en-US" altLang="en-US" sz="3700"/>
          </a:p>
          <a:p>
            <a:pPr eaLnBrk="1" hangingPunct="1"/>
            <a:r>
              <a:rPr lang="en-US" altLang="en-US" sz="3700">
                <a:solidFill>
                  <a:srgbClr val="3333CC"/>
                </a:solidFill>
              </a:rPr>
              <a:t>Term Frequency (TF) Scheme:</a:t>
            </a:r>
            <a:r>
              <a:rPr lang="en-US" altLang="en-US" sz="3700" b="1"/>
              <a:t> </a:t>
            </a:r>
            <a:r>
              <a:rPr lang="en-US" altLang="en-US" sz="3700"/>
              <a:t>The weight of a term </a:t>
            </a:r>
            <a:r>
              <a:rPr lang="en-US" altLang="en-US" sz="3700" i="1"/>
              <a:t>t</a:t>
            </a:r>
            <a:r>
              <a:rPr lang="en-US" altLang="en-US" sz="3700" i="1" baseline="-25000"/>
              <a:t>i</a:t>
            </a:r>
            <a:r>
              <a:rPr lang="en-US" altLang="en-US" sz="3700" i="1"/>
              <a:t> </a:t>
            </a:r>
            <a:r>
              <a:rPr lang="en-US" altLang="en-US" sz="3700"/>
              <a:t>in document </a:t>
            </a:r>
            <a:r>
              <a:rPr lang="en-US" altLang="en-US" sz="3700" b="1"/>
              <a:t>d</a:t>
            </a:r>
            <a:r>
              <a:rPr lang="en-US" altLang="en-US" sz="3700" i="1" baseline="-25000"/>
              <a:t>j</a:t>
            </a:r>
            <a:r>
              <a:rPr lang="en-US" altLang="en-US" sz="3700" i="1"/>
              <a:t> </a:t>
            </a:r>
            <a:r>
              <a:rPr lang="en-US" altLang="en-US" sz="3700"/>
              <a:t>is the number of times that </a:t>
            </a:r>
            <a:r>
              <a:rPr lang="en-US" altLang="en-US" sz="3700" i="1"/>
              <a:t>t</a:t>
            </a:r>
            <a:r>
              <a:rPr lang="en-US" altLang="en-US" sz="3700" i="1" baseline="-25000"/>
              <a:t>i</a:t>
            </a:r>
            <a:r>
              <a:rPr lang="en-US" altLang="en-US" sz="3700" i="1"/>
              <a:t> </a:t>
            </a:r>
            <a:r>
              <a:rPr lang="en-US" altLang="en-US" sz="3700"/>
              <a:t>appears in </a:t>
            </a:r>
            <a:r>
              <a:rPr lang="en-US" altLang="en-US" sz="3700" b="1"/>
              <a:t>d</a:t>
            </a:r>
            <a:r>
              <a:rPr lang="en-US" altLang="en-US" sz="3700" i="1" baseline="-25000"/>
              <a:t>j</a:t>
            </a:r>
            <a:r>
              <a:rPr lang="en-US" altLang="en-US" sz="3700"/>
              <a:t>, denoted by </a:t>
            </a:r>
            <a:r>
              <a:rPr lang="en-US" altLang="en-US" sz="3700" i="1"/>
              <a:t>f</a:t>
            </a:r>
            <a:r>
              <a:rPr lang="en-US" altLang="en-US" sz="3700" i="1" baseline="-25000"/>
              <a:t>ij</a:t>
            </a:r>
            <a:r>
              <a:rPr lang="en-US" altLang="en-US" sz="3700"/>
              <a:t>. Normalization may also be applied.</a:t>
            </a:r>
          </a:p>
        </p:txBody>
      </p:sp>
    </p:spTree>
    <p:extLst>
      <p:ext uri="{BB962C8B-B14F-4D97-AF65-F5344CB8AC3E}">
        <p14:creationId xmlns:p14="http://schemas.microsoft.com/office/powerpoint/2010/main" val="1277845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08A7420-5167-4930-A847-FB65E678FDAD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17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126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TF-IDF term weighting scheme</a:t>
            </a:r>
          </a:p>
        </p:txBody>
      </p:sp>
      <p:sp>
        <p:nvSpPr>
          <p:cNvPr id="11268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767646" y="1957496"/>
            <a:ext cx="5989885" cy="6443698"/>
          </a:xfrm>
        </p:spPr>
        <p:txBody>
          <a:bodyPr/>
          <a:lstStyle/>
          <a:p>
            <a:pPr eaLnBrk="1" hangingPunct="1"/>
            <a:r>
              <a:rPr lang="en-US" altLang="en-US" sz="3700">
                <a:solidFill>
                  <a:srgbClr val="FF0000"/>
                </a:solidFill>
              </a:rPr>
              <a:t>The most well known weighting scheme</a:t>
            </a:r>
          </a:p>
          <a:p>
            <a:pPr lvl="1" eaLnBrk="1" hangingPunct="1"/>
            <a:r>
              <a:rPr lang="en-US" altLang="en-US" sz="3100"/>
              <a:t>TF: still </a:t>
            </a:r>
            <a:r>
              <a:rPr lang="en-US" altLang="en-US" sz="3100" b="1"/>
              <a:t>term frequency</a:t>
            </a:r>
            <a:endParaRPr lang="en-US" altLang="en-US" sz="3100"/>
          </a:p>
          <a:p>
            <a:pPr lvl="1" eaLnBrk="1" hangingPunct="1"/>
            <a:r>
              <a:rPr lang="en-US" altLang="en-US" sz="3100"/>
              <a:t>IDF: </a:t>
            </a:r>
            <a:r>
              <a:rPr lang="en-US" altLang="en-US" sz="3100" b="1"/>
              <a:t>inverse document frequency</a:t>
            </a:r>
            <a:r>
              <a:rPr lang="en-US" altLang="en-US" sz="3100"/>
              <a:t>. 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altLang="en-US" sz="3100" i="1"/>
              <a:t>N</a:t>
            </a:r>
            <a:r>
              <a:rPr lang="en-US" altLang="en-US" sz="3100"/>
              <a:t>: total number of docs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altLang="en-US" sz="3100" i="1"/>
              <a:t>df</a:t>
            </a:r>
            <a:r>
              <a:rPr lang="en-US" altLang="en-US" sz="3100" i="1" baseline="-25000"/>
              <a:t>i</a:t>
            </a:r>
            <a:r>
              <a:rPr lang="en-US" altLang="en-US" sz="3100"/>
              <a:t>: the number of docs that </a:t>
            </a:r>
            <a:r>
              <a:rPr lang="en-US" altLang="en-US" sz="3100" i="1"/>
              <a:t>t</a:t>
            </a:r>
            <a:r>
              <a:rPr lang="en-US" altLang="en-US" sz="3100" i="1" baseline="-25000"/>
              <a:t>i</a:t>
            </a:r>
            <a:r>
              <a:rPr lang="en-US" altLang="en-US" sz="3100"/>
              <a:t> appears. </a:t>
            </a:r>
          </a:p>
          <a:p>
            <a:pPr eaLnBrk="1" hangingPunct="1"/>
            <a:r>
              <a:rPr lang="en-US" altLang="en-US" sz="3700"/>
              <a:t>The final TF-IDF term weight is:</a:t>
            </a:r>
          </a:p>
        </p:txBody>
      </p:sp>
      <p:pic>
        <p:nvPicPr>
          <p:cNvPr id="11269" name="Picture 4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911058" y="1957496"/>
            <a:ext cx="5427698" cy="1528515"/>
          </a:xfrm>
          <a:noFill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  <p:pic>
        <p:nvPicPr>
          <p:cNvPr id="11270" name="Picture 6"/>
          <p:cNvPicPr>
            <a:picLocks noGrp="1" noChangeAspect="1" noChangeArrowheads="1"/>
          </p:cNvPicPr>
          <p:nvPr>
            <p:ph sz="quarter" idx="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809458" y="4416215"/>
            <a:ext cx="3226365" cy="1652693"/>
          </a:xfrm>
          <a:noFill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  <p:pic>
        <p:nvPicPr>
          <p:cNvPr id="11271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1387" y="6719149"/>
            <a:ext cx="3585351" cy="9550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07008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0770117-92E3-4BFE-B267-AAAED286F6DE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18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229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Retrieval in vector space model</a:t>
            </a:r>
          </a:p>
        </p:txBody>
      </p:sp>
      <p:sp>
        <p:nvSpPr>
          <p:cNvPr id="12292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50240" y="2059094"/>
            <a:ext cx="11433387" cy="6863644"/>
          </a:xfrm>
        </p:spPr>
        <p:txBody>
          <a:bodyPr/>
          <a:lstStyle/>
          <a:p>
            <a:pPr eaLnBrk="1" hangingPunct="1"/>
            <a:r>
              <a:rPr lang="en-US" altLang="en-US" sz="3700"/>
              <a:t>Query </a:t>
            </a:r>
            <a:r>
              <a:rPr lang="en-US" altLang="en-US" sz="3700" b="1"/>
              <a:t>q</a:t>
            </a:r>
            <a:r>
              <a:rPr lang="en-US" altLang="en-US" sz="3700"/>
              <a:t> is represented in the same way or slightly differently. </a:t>
            </a:r>
          </a:p>
          <a:p>
            <a:pPr eaLnBrk="1" hangingPunct="1"/>
            <a:r>
              <a:rPr lang="en-US" altLang="en-US" sz="3700">
                <a:solidFill>
                  <a:srgbClr val="FF0000"/>
                </a:solidFill>
              </a:rPr>
              <a:t>Relevance of </a:t>
            </a:r>
            <a:r>
              <a:rPr lang="en-US" altLang="en-US" sz="3700" b="1">
                <a:solidFill>
                  <a:srgbClr val="FF0000"/>
                </a:solidFill>
              </a:rPr>
              <a:t>d</a:t>
            </a:r>
            <a:r>
              <a:rPr lang="en-US" altLang="en-US" sz="3700" i="1" baseline="-25000">
                <a:solidFill>
                  <a:srgbClr val="FF0000"/>
                </a:solidFill>
              </a:rPr>
              <a:t>i</a:t>
            </a:r>
            <a:r>
              <a:rPr lang="en-US" altLang="en-US" sz="3700">
                <a:solidFill>
                  <a:srgbClr val="FF0000"/>
                </a:solidFill>
              </a:rPr>
              <a:t> to </a:t>
            </a:r>
            <a:r>
              <a:rPr lang="en-US" altLang="en-US" sz="3700" b="1">
                <a:solidFill>
                  <a:srgbClr val="FF0000"/>
                </a:solidFill>
              </a:rPr>
              <a:t>q</a:t>
            </a:r>
            <a:r>
              <a:rPr lang="en-US" altLang="en-US" sz="3700"/>
              <a:t>: Compare the similarity of query </a:t>
            </a:r>
            <a:r>
              <a:rPr lang="en-US" altLang="en-US" sz="3700" b="1"/>
              <a:t>q</a:t>
            </a:r>
            <a:r>
              <a:rPr lang="en-US" altLang="en-US" sz="3700"/>
              <a:t> and document </a:t>
            </a:r>
            <a:r>
              <a:rPr lang="en-US" altLang="en-US" sz="3700" b="1"/>
              <a:t>d</a:t>
            </a:r>
            <a:r>
              <a:rPr lang="en-US" altLang="en-US" sz="3700" i="1" baseline="-25000"/>
              <a:t>i</a:t>
            </a:r>
            <a:r>
              <a:rPr lang="en-US" altLang="en-US" sz="3700"/>
              <a:t>. </a:t>
            </a:r>
          </a:p>
          <a:p>
            <a:pPr eaLnBrk="1" hangingPunct="1"/>
            <a:r>
              <a:rPr lang="en-US" altLang="en-US" sz="3700"/>
              <a:t>Cosine similarity (the cosine of the angle between the two vectors)</a:t>
            </a:r>
          </a:p>
          <a:p>
            <a:pPr eaLnBrk="1" hangingPunct="1"/>
            <a:endParaRPr lang="en-US" altLang="en-US" sz="3700"/>
          </a:p>
          <a:p>
            <a:pPr eaLnBrk="1" hangingPunct="1"/>
            <a:endParaRPr lang="en-US" altLang="en-US" sz="3700"/>
          </a:p>
          <a:p>
            <a:pPr eaLnBrk="1" hangingPunct="1"/>
            <a:endParaRPr lang="en-US" altLang="en-US" sz="3700"/>
          </a:p>
          <a:p>
            <a:pPr eaLnBrk="1" hangingPunct="1"/>
            <a:r>
              <a:rPr lang="en-US" altLang="en-US" sz="3700"/>
              <a:t>Cosine is also commonly used in text clustering</a:t>
            </a:r>
          </a:p>
        </p:txBody>
      </p:sp>
      <p:pic>
        <p:nvPicPr>
          <p:cNvPr id="12293" name="Picture 4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381760" y="5795716"/>
            <a:ext cx="9575236" cy="1794933"/>
          </a:xfrm>
          <a:noFill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40279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519640" y="5991302"/>
            <a:ext cx="11704320" cy="1621084"/>
          </a:xfrm>
        </p:spPr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22519640" y="7872030"/>
            <a:ext cx="5743787" cy="6443698"/>
          </a:xfrm>
        </p:spPr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28480173" y="7872030"/>
            <a:ext cx="5743787" cy="3113476"/>
          </a:xfrm>
        </p:spPr>
        <p:txBody>
          <a:bodyPr/>
          <a:lstStyle/>
          <a:p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28480173" y="11202252"/>
            <a:ext cx="5743787" cy="311347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>
          <a:xfrm>
            <a:off x="22519640" y="14482802"/>
            <a:ext cx="7911253" cy="650240"/>
          </a:xfrm>
        </p:spPr>
        <p:txBody>
          <a:bodyPr/>
          <a:lstStyle/>
          <a:p>
            <a:pPr>
              <a:defRPr/>
            </a:pPr>
            <a:r>
              <a:rPr lang="en-US" altLang="en-US" smtClean="0">
                <a:solidFill>
                  <a:srgbClr val="000000"/>
                </a:solidFill>
              </a:rPr>
              <a:t>CS583, Bing Liu, UIC</a:t>
            </a: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>
          <a:xfrm>
            <a:off x="31189507" y="14476030"/>
            <a:ext cx="3034453" cy="650240"/>
          </a:xfrm>
        </p:spPr>
        <p:txBody>
          <a:bodyPr/>
          <a:lstStyle/>
          <a:p>
            <a:pPr>
              <a:defRPr/>
            </a:pPr>
            <a:fld id="{B5953892-2521-4FC8-89E7-2992DF7BD474}" type="slidenum">
              <a:rPr lang="en-US" altLang="en-US" smtClean="0">
                <a:solidFill>
                  <a:srgbClr val="000000"/>
                </a:solidFill>
              </a:rPr>
              <a:pPr>
                <a:defRPr/>
              </a:pPr>
              <a:t>19</a:t>
            </a:fld>
            <a:endParaRPr lang="en-US" altLang="en-US">
              <a:solidFill>
                <a:srgbClr val="000000"/>
              </a:solidFill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400" y="304800"/>
            <a:ext cx="11201400" cy="95350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0640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82800" y="393700"/>
            <a:ext cx="8860155" cy="1305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400" b="0" spc="-235" dirty="0">
                <a:latin typeface="Arial"/>
                <a:cs typeface="Arial"/>
              </a:rPr>
              <a:t>Text </a:t>
            </a:r>
            <a:r>
              <a:rPr sz="8400" b="0" dirty="0">
                <a:latin typeface="Arial"/>
                <a:cs typeface="Arial"/>
              </a:rPr>
              <a:t>is</a:t>
            </a:r>
            <a:r>
              <a:rPr sz="8400" b="0" spc="160" dirty="0">
                <a:latin typeface="Arial"/>
                <a:cs typeface="Arial"/>
              </a:rPr>
              <a:t> </a:t>
            </a:r>
            <a:r>
              <a:rPr sz="8400" b="0" spc="-5" dirty="0">
                <a:latin typeface="Arial"/>
                <a:cs typeface="Arial"/>
              </a:rPr>
              <a:t>everywhere</a:t>
            </a:r>
            <a:endParaRPr sz="8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12800" y="2120900"/>
            <a:ext cx="11861800" cy="73190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-25" dirty="0">
                <a:latin typeface="Arial"/>
                <a:cs typeface="Arial"/>
              </a:rPr>
              <a:t>We </a:t>
            </a:r>
            <a:r>
              <a:rPr sz="2600" dirty="0">
                <a:latin typeface="Arial"/>
                <a:cs typeface="Arial"/>
              </a:rPr>
              <a:t>use </a:t>
            </a:r>
            <a:r>
              <a:rPr sz="2600" spc="-5" dirty="0">
                <a:latin typeface="Arial"/>
                <a:cs typeface="Arial"/>
              </a:rPr>
              <a:t>documents </a:t>
            </a:r>
            <a:r>
              <a:rPr sz="2600" dirty="0">
                <a:latin typeface="Arial"/>
                <a:cs typeface="Arial"/>
              </a:rPr>
              <a:t>as primary </a:t>
            </a:r>
            <a:r>
              <a:rPr sz="2600" spc="-5" dirty="0">
                <a:latin typeface="Arial"/>
                <a:cs typeface="Arial"/>
              </a:rPr>
              <a:t>information artifact </a:t>
            </a:r>
            <a:r>
              <a:rPr sz="2600" dirty="0">
                <a:latin typeface="Arial"/>
                <a:cs typeface="Arial"/>
              </a:rPr>
              <a:t>in our</a:t>
            </a:r>
            <a:r>
              <a:rPr sz="2600" spc="15" dirty="0">
                <a:latin typeface="Arial"/>
                <a:cs typeface="Arial"/>
              </a:rPr>
              <a:t> </a:t>
            </a:r>
            <a:r>
              <a:rPr sz="2600" dirty="0">
                <a:latin typeface="Arial"/>
                <a:cs typeface="Arial"/>
              </a:rPr>
              <a:t>lives</a:t>
            </a:r>
            <a:endParaRPr sz="2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6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600" spc="-5" dirty="0">
                <a:latin typeface="Arial"/>
                <a:cs typeface="Arial"/>
              </a:rPr>
              <a:t>Our </a:t>
            </a:r>
            <a:r>
              <a:rPr sz="2600" dirty="0">
                <a:latin typeface="Arial"/>
                <a:cs typeface="Arial"/>
              </a:rPr>
              <a:t>access </a:t>
            </a:r>
            <a:r>
              <a:rPr sz="2600" spc="-5" dirty="0">
                <a:latin typeface="Arial"/>
                <a:cs typeface="Arial"/>
              </a:rPr>
              <a:t>to documents </a:t>
            </a:r>
            <a:r>
              <a:rPr sz="2600" dirty="0">
                <a:latin typeface="Arial"/>
                <a:cs typeface="Arial"/>
              </a:rPr>
              <a:t>has grown </a:t>
            </a:r>
            <a:r>
              <a:rPr sz="2600" spc="-5" dirty="0">
                <a:latin typeface="Arial"/>
                <a:cs typeface="Arial"/>
              </a:rPr>
              <a:t>tremendously thanks to the</a:t>
            </a:r>
            <a:r>
              <a:rPr sz="2600" spc="30" dirty="0">
                <a:latin typeface="Arial"/>
                <a:cs typeface="Arial"/>
              </a:rPr>
              <a:t> </a:t>
            </a:r>
            <a:r>
              <a:rPr sz="2600" spc="-5" dirty="0">
                <a:latin typeface="Arial"/>
                <a:cs typeface="Arial"/>
              </a:rPr>
              <a:t>Internet</a:t>
            </a:r>
            <a:endParaRPr sz="2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650">
              <a:latin typeface="Arial"/>
              <a:cs typeface="Arial"/>
            </a:endParaRPr>
          </a:p>
          <a:p>
            <a:pPr marL="1117600" indent="-469900">
              <a:lnSpc>
                <a:spcPct val="100000"/>
              </a:lnSpc>
              <a:buFont typeface="Arial"/>
              <a:buChar char="•"/>
              <a:tabLst>
                <a:tab pos="1116965" algn="l"/>
                <a:tab pos="1117600" algn="l"/>
              </a:tabLst>
            </a:pPr>
            <a:r>
              <a:rPr sz="2600" i="1" spc="-15" dirty="0">
                <a:latin typeface="Arial"/>
                <a:cs typeface="Arial"/>
              </a:rPr>
              <a:t>WWW: </a:t>
            </a:r>
            <a:r>
              <a:rPr sz="2600" dirty="0">
                <a:latin typeface="Arial"/>
                <a:cs typeface="Arial"/>
              </a:rPr>
              <a:t>webpages, </a:t>
            </a:r>
            <a:r>
              <a:rPr sz="2600" spc="-40" dirty="0">
                <a:latin typeface="Arial"/>
                <a:cs typeface="Arial"/>
              </a:rPr>
              <a:t>Twitter, </a:t>
            </a:r>
            <a:r>
              <a:rPr sz="2600" spc="-5" dirty="0">
                <a:latin typeface="Arial"/>
                <a:cs typeface="Arial"/>
              </a:rPr>
              <a:t>Facebook, Wikipedia, </a:t>
            </a:r>
            <a:r>
              <a:rPr sz="2600" dirty="0">
                <a:latin typeface="Arial"/>
                <a:cs typeface="Arial"/>
              </a:rPr>
              <a:t>Blogs,</a:t>
            </a:r>
            <a:r>
              <a:rPr sz="2600" spc="-5" dirty="0">
                <a:latin typeface="Arial"/>
                <a:cs typeface="Arial"/>
              </a:rPr>
              <a:t> ...</a:t>
            </a:r>
            <a:endParaRPr sz="2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Font typeface="Arial"/>
              <a:buChar char="•"/>
            </a:pPr>
            <a:endParaRPr sz="2050">
              <a:latin typeface="Arial"/>
              <a:cs typeface="Arial"/>
            </a:endParaRPr>
          </a:p>
          <a:p>
            <a:pPr marL="1117600" indent="-469900">
              <a:lnSpc>
                <a:spcPct val="100000"/>
              </a:lnSpc>
              <a:buFont typeface="Arial"/>
              <a:buChar char="•"/>
              <a:tabLst>
                <a:tab pos="1116965" algn="l"/>
                <a:tab pos="1117600" algn="l"/>
              </a:tabLst>
            </a:pPr>
            <a:r>
              <a:rPr sz="2600" i="1" spc="-5" dirty="0">
                <a:latin typeface="Arial"/>
                <a:cs typeface="Arial"/>
              </a:rPr>
              <a:t>Digital </a:t>
            </a:r>
            <a:r>
              <a:rPr sz="2600" i="1" dirty="0">
                <a:latin typeface="Arial"/>
                <a:cs typeface="Arial"/>
              </a:rPr>
              <a:t>libraries: </a:t>
            </a:r>
            <a:r>
              <a:rPr sz="2600" spc="-5" dirty="0">
                <a:latin typeface="Arial"/>
                <a:cs typeface="Arial"/>
              </a:rPr>
              <a:t>Google </a:t>
            </a:r>
            <a:r>
              <a:rPr sz="2600" dirty="0">
                <a:latin typeface="Arial"/>
                <a:cs typeface="Arial"/>
              </a:rPr>
              <a:t>books, ACM, </a:t>
            </a:r>
            <a:r>
              <a:rPr sz="2600" spc="-5" dirty="0">
                <a:latin typeface="Arial"/>
                <a:cs typeface="Arial"/>
              </a:rPr>
              <a:t>IEEE,</a:t>
            </a:r>
            <a:r>
              <a:rPr sz="2600" spc="-155" dirty="0">
                <a:latin typeface="Arial"/>
                <a:cs typeface="Arial"/>
              </a:rPr>
              <a:t> </a:t>
            </a:r>
            <a:r>
              <a:rPr sz="2600" spc="-5" dirty="0">
                <a:latin typeface="Arial"/>
                <a:cs typeface="Arial"/>
              </a:rPr>
              <a:t>...</a:t>
            </a:r>
            <a:endParaRPr sz="2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Font typeface="Arial"/>
              <a:buChar char="•"/>
            </a:pPr>
            <a:endParaRPr sz="2050">
              <a:latin typeface="Arial"/>
              <a:cs typeface="Arial"/>
            </a:endParaRPr>
          </a:p>
          <a:p>
            <a:pPr marL="1117600" indent="-469900">
              <a:lnSpc>
                <a:spcPct val="100000"/>
              </a:lnSpc>
              <a:buChar char="•"/>
              <a:tabLst>
                <a:tab pos="1116965" algn="l"/>
                <a:tab pos="1117600" algn="l"/>
              </a:tabLst>
            </a:pPr>
            <a:r>
              <a:rPr sz="2600" spc="-15" dirty="0">
                <a:latin typeface="Arial"/>
                <a:cs typeface="Arial"/>
              </a:rPr>
              <a:t>Lyrics, </a:t>
            </a:r>
            <a:r>
              <a:rPr sz="2600" dirty="0">
                <a:latin typeface="Arial"/>
                <a:cs typeface="Arial"/>
              </a:rPr>
              <a:t>closed </a:t>
            </a:r>
            <a:r>
              <a:rPr sz="2600" spc="-5" dirty="0">
                <a:latin typeface="Arial"/>
                <a:cs typeface="Arial"/>
              </a:rPr>
              <a:t>caption...</a:t>
            </a:r>
            <a:r>
              <a:rPr sz="2600" dirty="0">
                <a:latin typeface="Arial"/>
                <a:cs typeface="Arial"/>
              </a:rPr>
              <a:t> </a:t>
            </a:r>
            <a:r>
              <a:rPr sz="2600" spc="-5" dirty="0">
                <a:latin typeface="Arial"/>
                <a:cs typeface="Arial"/>
              </a:rPr>
              <a:t>(youtube)</a:t>
            </a:r>
            <a:endParaRPr sz="2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Font typeface="Arial"/>
              <a:buChar char="•"/>
            </a:pPr>
            <a:endParaRPr sz="2050">
              <a:latin typeface="Arial"/>
              <a:cs typeface="Arial"/>
            </a:endParaRPr>
          </a:p>
          <a:p>
            <a:pPr marL="1117600" indent="-469900">
              <a:lnSpc>
                <a:spcPct val="100000"/>
              </a:lnSpc>
              <a:buChar char="•"/>
              <a:tabLst>
                <a:tab pos="1116965" algn="l"/>
                <a:tab pos="1117600" algn="l"/>
              </a:tabLst>
            </a:pPr>
            <a:r>
              <a:rPr sz="2600" dirty="0">
                <a:latin typeface="Arial"/>
                <a:cs typeface="Arial"/>
              </a:rPr>
              <a:t>Police case</a:t>
            </a:r>
            <a:r>
              <a:rPr sz="2600" spc="-5" dirty="0">
                <a:latin typeface="Arial"/>
                <a:cs typeface="Arial"/>
              </a:rPr>
              <a:t> reports</a:t>
            </a:r>
            <a:endParaRPr sz="2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Font typeface="Arial"/>
              <a:buChar char="•"/>
            </a:pPr>
            <a:endParaRPr sz="2050">
              <a:latin typeface="Arial"/>
              <a:cs typeface="Arial"/>
            </a:endParaRPr>
          </a:p>
          <a:p>
            <a:pPr marL="1117600" indent="-469900">
              <a:lnSpc>
                <a:spcPct val="100000"/>
              </a:lnSpc>
              <a:buChar char="•"/>
              <a:tabLst>
                <a:tab pos="1116965" algn="l"/>
                <a:tab pos="1117600" algn="l"/>
              </a:tabLst>
            </a:pPr>
            <a:r>
              <a:rPr sz="2600" spc="-5" dirty="0">
                <a:latin typeface="Arial"/>
                <a:cs typeface="Arial"/>
              </a:rPr>
              <a:t>Legislation </a:t>
            </a:r>
            <a:r>
              <a:rPr sz="2600" dirty="0">
                <a:latin typeface="Arial"/>
                <a:cs typeface="Arial"/>
              </a:rPr>
              <a:t>(law)</a:t>
            </a:r>
            <a:endParaRPr sz="2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Font typeface="Arial"/>
              <a:buChar char="•"/>
            </a:pPr>
            <a:endParaRPr sz="2050">
              <a:latin typeface="Arial"/>
              <a:cs typeface="Arial"/>
            </a:endParaRPr>
          </a:p>
          <a:p>
            <a:pPr marL="1117600" indent="-469900">
              <a:lnSpc>
                <a:spcPct val="100000"/>
              </a:lnSpc>
              <a:spcBef>
                <a:spcPts val="5"/>
              </a:spcBef>
              <a:buChar char="•"/>
              <a:tabLst>
                <a:tab pos="1116965" algn="l"/>
                <a:tab pos="1117600" algn="l"/>
              </a:tabLst>
            </a:pPr>
            <a:r>
              <a:rPr sz="2600" dirty="0">
                <a:latin typeface="Arial"/>
                <a:cs typeface="Arial"/>
              </a:rPr>
              <a:t>Reviews </a:t>
            </a:r>
            <a:r>
              <a:rPr sz="2600" spc="-5" dirty="0">
                <a:latin typeface="Arial"/>
                <a:cs typeface="Arial"/>
              </a:rPr>
              <a:t>(products, rotten tomatoes)</a:t>
            </a:r>
            <a:endParaRPr sz="2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Font typeface="Arial"/>
              <a:buChar char="•"/>
            </a:pPr>
            <a:endParaRPr sz="2050">
              <a:latin typeface="Arial"/>
              <a:cs typeface="Arial"/>
            </a:endParaRPr>
          </a:p>
          <a:p>
            <a:pPr marL="1117600" indent="-469900">
              <a:lnSpc>
                <a:spcPct val="100000"/>
              </a:lnSpc>
              <a:buChar char="•"/>
              <a:tabLst>
                <a:tab pos="1116965" algn="l"/>
                <a:tab pos="1117600" algn="l"/>
              </a:tabLst>
            </a:pPr>
            <a:r>
              <a:rPr sz="2600" dirty="0">
                <a:latin typeface="Arial"/>
                <a:cs typeface="Arial"/>
              </a:rPr>
              <a:t>Medical </a:t>
            </a:r>
            <a:r>
              <a:rPr sz="2600" spc="-5" dirty="0">
                <a:latin typeface="Arial"/>
                <a:cs typeface="Arial"/>
              </a:rPr>
              <a:t>reports </a:t>
            </a:r>
            <a:r>
              <a:rPr sz="2600" dirty="0">
                <a:latin typeface="Arial"/>
                <a:cs typeface="Arial"/>
              </a:rPr>
              <a:t>(EHR - </a:t>
            </a:r>
            <a:r>
              <a:rPr sz="2600" spc="-5" dirty="0">
                <a:latin typeface="Arial"/>
                <a:cs typeface="Arial"/>
              </a:rPr>
              <a:t>electronic health </a:t>
            </a:r>
            <a:r>
              <a:rPr sz="2600" dirty="0">
                <a:latin typeface="Arial"/>
                <a:cs typeface="Arial"/>
              </a:rPr>
              <a:t>records)</a:t>
            </a:r>
            <a:endParaRPr sz="2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Font typeface="Arial"/>
              <a:buChar char="•"/>
            </a:pPr>
            <a:endParaRPr sz="2050">
              <a:latin typeface="Arial"/>
              <a:cs typeface="Arial"/>
            </a:endParaRPr>
          </a:p>
          <a:p>
            <a:pPr marL="1117600" indent="-469900">
              <a:lnSpc>
                <a:spcPct val="100000"/>
              </a:lnSpc>
              <a:spcBef>
                <a:spcPts val="5"/>
              </a:spcBef>
              <a:buChar char="•"/>
              <a:tabLst>
                <a:tab pos="1116965" algn="l"/>
                <a:tab pos="1117600" algn="l"/>
              </a:tabLst>
            </a:pPr>
            <a:r>
              <a:rPr sz="2600" dirty="0">
                <a:latin typeface="Arial"/>
                <a:cs typeface="Arial"/>
              </a:rPr>
              <a:t>Job</a:t>
            </a:r>
            <a:r>
              <a:rPr sz="2600" spc="-5" dirty="0">
                <a:latin typeface="Arial"/>
                <a:cs typeface="Arial"/>
              </a:rPr>
              <a:t> descriptions</a:t>
            </a:r>
            <a:endParaRPr sz="2600">
              <a:latin typeface="Arial"/>
              <a:cs typeface="Arial"/>
            </a:endParaRPr>
          </a:p>
          <a:p>
            <a:pPr marL="11679555">
              <a:lnSpc>
                <a:spcPct val="100000"/>
              </a:lnSpc>
              <a:spcBef>
                <a:spcPts val="525"/>
              </a:spcBef>
            </a:pPr>
            <a:r>
              <a:rPr sz="2400" dirty="0">
                <a:latin typeface="Arial"/>
                <a:cs typeface="Arial"/>
              </a:rPr>
              <a:t>2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>
                <a:solidFill>
                  <a:srgbClr val="000000"/>
                </a:solidFill>
              </a:rPr>
              <a:t>CS583, Bing Liu, UIC</a:t>
            </a: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5953892-2521-4FC8-89E7-2992DF7BD474}" type="slidenum">
              <a:rPr lang="en-US" altLang="en-US" smtClean="0">
                <a:solidFill>
                  <a:srgbClr val="000000"/>
                </a:solidFill>
              </a:rPr>
              <a:pPr>
                <a:defRPr/>
              </a:pPr>
              <a:t>20</a:t>
            </a:fld>
            <a:endParaRPr lang="en-US" altLang="en-US">
              <a:solidFill>
                <a:srgbClr val="000000"/>
              </a:solidFill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8021"/>
            <a:ext cx="12623268" cy="403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550" y="4114800"/>
            <a:ext cx="8578650" cy="54944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4200" y="6862010"/>
            <a:ext cx="7752685" cy="26128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22988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CD28191-B48F-4474-9800-70CE7F0FF496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21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331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An Example</a:t>
            </a:r>
          </a:p>
        </p:txBody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3105" y="1702366"/>
            <a:ext cx="11598204" cy="6841067"/>
          </a:xfrm>
        </p:spPr>
        <p:txBody>
          <a:bodyPr/>
          <a:lstStyle/>
          <a:p>
            <a:pPr eaLnBrk="1" hangingPunct="1"/>
            <a:r>
              <a:rPr lang="en-US" altLang="en-US" smtClean="0"/>
              <a:t>A document space is defined by three terms:</a:t>
            </a:r>
          </a:p>
          <a:p>
            <a:pPr marL="1056569" lvl="1" indent="-406374" eaLnBrk="1" hangingPunct="1"/>
            <a:r>
              <a:rPr lang="en-US" altLang="en-US" smtClean="0"/>
              <a:t>hardware,  software, users</a:t>
            </a:r>
          </a:p>
          <a:p>
            <a:pPr marL="1056569" lvl="1" indent="-406374" eaLnBrk="1" hangingPunct="1"/>
            <a:r>
              <a:rPr lang="en-US" altLang="en-US" smtClean="0"/>
              <a:t>the vocabulary</a:t>
            </a:r>
          </a:p>
          <a:p>
            <a:pPr eaLnBrk="1" hangingPunct="1"/>
            <a:r>
              <a:rPr lang="en-US" altLang="en-US" smtClean="0"/>
              <a:t>A set of documents are defined as:</a:t>
            </a:r>
          </a:p>
          <a:p>
            <a:pPr marL="1056569" lvl="1" indent="-406374" eaLnBrk="1" hangingPunct="1"/>
            <a:r>
              <a:rPr lang="en-US" altLang="en-US" sz="2800"/>
              <a:t>A1=(1, 0, 0),	A2=(0, 1, 0), 	A3=(0, 0, 1)</a:t>
            </a:r>
          </a:p>
          <a:p>
            <a:pPr marL="1056569" lvl="1" indent="-406374" eaLnBrk="1" hangingPunct="1"/>
            <a:r>
              <a:rPr lang="en-US" altLang="en-US" sz="2800"/>
              <a:t>A4=(1, 1, 0),	A5=(1, 0, 1), 	A6=(0, 1, 1)</a:t>
            </a:r>
          </a:p>
          <a:p>
            <a:pPr marL="1056569" lvl="1" indent="-406374" eaLnBrk="1" hangingPunct="1"/>
            <a:r>
              <a:rPr lang="en-US" altLang="en-US" sz="2800"/>
              <a:t>A7=(1, 1, 1)	A8=(1, 0, 1).	A9=(0, 1, 1)</a:t>
            </a:r>
          </a:p>
          <a:p>
            <a:pPr eaLnBrk="1" hangingPunct="1"/>
            <a:r>
              <a:rPr lang="en-US" altLang="en-US" smtClean="0"/>
              <a:t>If the Query is “hardware and software”</a:t>
            </a:r>
          </a:p>
          <a:p>
            <a:pPr eaLnBrk="1" hangingPunct="1"/>
            <a:r>
              <a:rPr lang="en-US" altLang="en-US" smtClean="0"/>
              <a:t>what documents should be retrieved?</a:t>
            </a:r>
          </a:p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769124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D570542-DC50-4D69-B9E5-736D8E4E1F34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22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433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An Example (cont.)</a:t>
            </a:r>
          </a:p>
        </p:txBody>
      </p:sp>
      <p:sp>
        <p:nvSpPr>
          <p:cNvPr id="14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62187" y="1754294"/>
            <a:ext cx="11900746" cy="6933635"/>
          </a:xfrm>
        </p:spPr>
        <p:txBody>
          <a:bodyPr/>
          <a:lstStyle/>
          <a:p>
            <a:pPr eaLnBrk="1" hangingPunct="1"/>
            <a:r>
              <a:rPr lang="en-US" altLang="en-US" sz="4800"/>
              <a:t>In Boolean query matching:</a:t>
            </a:r>
          </a:p>
          <a:p>
            <a:pPr marL="1056569" lvl="1" indent="-406374" eaLnBrk="1" hangingPunct="1"/>
            <a:r>
              <a:rPr lang="en-US" altLang="en-US" smtClean="0"/>
              <a:t>document A4, A7 will be retrieved (“AND”)</a:t>
            </a:r>
          </a:p>
          <a:p>
            <a:pPr marL="1056569" lvl="1" indent="-406374" eaLnBrk="1" hangingPunct="1"/>
            <a:r>
              <a:rPr lang="en-US" altLang="en-US" smtClean="0"/>
              <a:t>retrieved: A1, A2, A4, A5, A6, A7, A8, A9 (“OR”)</a:t>
            </a:r>
          </a:p>
          <a:p>
            <a:pPr eaLnBrk="1" hangingPunct="1"/>
            <a:r>
              <a:rPr lang="en-US" altLang="en-US" sz="4800"/>
              <a:t>In similarity matching (cosine): </a:t>
            </a:r>
          </a:p>
          <a:p>
            <a:pPr marL="1056569" lvl="1" indent="-406374" eaLnBrk="1" hangingPunct="1"/>
            <a:r>
              <a:rPr lang="en-US" altLang="en-US" sz="3400"/>
              <a:t>q=(1, 1, 0)</a:t>
            </a:r>
          </a:p>
          <a:p>
            <a:pPr marL="1056569" lvl="1" indent="-406374" eaLnBrk="1" hangingPunct="1"/>
            <a:r>
              <a:rPr lang="en-US" altLang="en-US" sz="3400"/>
              <a:t>S(q, A1)=0.71, 	S(q, A2)=0.71,	S(q, A3)=0</a:t>
            </a:r>
          </a:p>
          <a:p>
            <a:pPr marL="1056569" lvl="1" indent="-406374" eaLnBrk="1" hangingPunct="1"/>
            <a:r>
              <a:rPr lang="en-US" altLang="en-US" sz="3400"/>
              <a:t>S(q, A4)=1,	           S(q, A5)=0.5, 	S(q, A6)=0.5</a:t>
            </a:r>
          </a:p>
          <a:p>
            <a:pPr marL="1056569" lvl="1" indent="-406374" eaLnBrk="1" hangingPunct="1"/>
            <a:r>
              <a:rPr lang="en-US" altLang="en-US" sz="3400"/>
              <a:t>S(q, A7)=0.82, 	S(q, A8)=0.5, 	S(q, A9)=0.5</a:t>
            </a:r>
          </a:p>
          <a:p>
            <a:pPr marL="1056569" lvl="1" indent="-406374" eaLnBrk="1" hangingPunct="1"/>
            <a:r>
              <a:rPr lang="en-US" altLang="en-US" sz="3400"/>
              <a:t>Document retrieved set (with ranking)=</a:t>
            </a:r>
          </a:p>
          <a:p>
            <a:pPr marL="1625492" lvl="2" indent="-325098" eaLnBrk="1" hangingPunct="1"/>
            <a:r>
              <a:rPr lang="en-US" altLang="en-US" sz="2800"/>
              <a:t>{A4, A7, A1, A2, A5, A6, A8, A9}</a:t>
            </a:r>
          </a:p>
        </p:txBody>
      </p:sp>
    </p:spTree>
    <p:extLst>
      <p:ext uri="{BB962C8B-B14F-4D97-AF65-F5344CB8AC3E}">
        <p14:creationId xmlns:p14="http://schemas.microsoft.com/office/powerpoint/2010/main" val="10247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IR4.17 Generalizsed vector space model - YouTub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79398" y="0"/>
            <a:ext cx="13284198" cy="9753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4123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800" y="1053766"/>
            <a:ext cx="12303121" cy="75568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86584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884" y="533400"/>
            <a:ext cx="12716644" cy="822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23930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970" y="704850"/>
            <a:ext cx="12751757" cy="828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67576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399" y="228600"/>
            <a:ext cx="12627429" cy="883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50597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1A973F2-D429-4E7C-BDC1-CCB242BB9D33}" type="slidenum">
              <a:rPr lang="en-US" altLang="zh-TW">
                <a:solidFill>
                  <a:srgbClr val="000000"/>
                </a:solidFill>
              </a:rPr>
              <a:pPr>
                <a:defRPr/>
              </a:pPr>
              <a:t>28</a:t>
            </a:fld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41987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zh-TW" smtClean="0"/>
              <a:t>Suffix Trees</a:t>
            </a:r>
          </a:p>
        </p:txBody>
      </p:sp>
      <p:sp>
        <p:nvSpPr>
          <p:cNvPr id="41988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878401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E0A32BF-4D9B-4F3B-89E0-E6AA861D866D}" type="slidenum">
              <a:rPr lang="en-US" altLang="zh-TW">
                <a:solidFill>
                  <a:srgbClr val="000000"/>
                </a:solidFill>
              </a:rPr>
              <a:pPr>
                <a:defRPr/>
              </a:pPr>
              <a:t>29</a:t>
            </a:fld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4301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mtClean="0"/>
              <a:t>Suffix Trees and Suffix Arrays</a:t>
            </a:r>
          </a:p>
        </p:txBody>
      </p:sp>
      <p:sp>
        <p:nvSpPr>
          <p:cNvPr id="4301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TW" smtClean="0"/>
              <a:t>Each position in the text is considered as a text suffix</a:t>
            </a:r>
          </a:p>
          <a:p>
            <a:pPr eaLnBrk="1" hangingPunct="1"/>
            <a:r>
              <a:rPr lang="en-US" altLang="zh-TW" smtClean="0"/>
              <a:t>Index points are selected form the text, which point to the </a:t>
            </a:r>
            <a:r>
              <a:rPr lang="en-US" altLang="zh-TW" smtClean="0">
                <a:solidFill>
                  <a:srgbClr val="FF3300"/>
                </a:solidFill>
              </a:rPr>
              <a:t>beginning</a:t>
            </a:r>
            <a:r>
              <a:rPr lang="en-US" altLang="zh-TW" smtClean="0"/>
              <a:t> of the text positions which will be retrievable</a:t>
            </a:r>
          </a:p>
        </p:txBody>
      </p:sp>
    </p:spTree>
    <p:extLst>
      <p:ext uri="{BB962C8B-B14F-4D97-AF65-F5344CB8AC3E}">
        <p14:creationId xmlns:p14="http://schemas.microsoft.com/office/powerpoint/2010/main" val="507227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71500" y="413004"/>
            <a:ext cx="11873865" cy="12674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150" b="0" spc="-5" dirty="0">
                <a:latin typeface="Arial"/>
                <a:cs typeface="Arial"/>
              </a:rPr>
              <a:t>Big (Research)</a:t>
            </a:r>
            <a:r>
              <a:rPr sz="8150" b="0" spc="-45" dirty="0">
                <a:latin typeface="Arial"/>
                <a:cs typeface="Arial"/>
              </a:rPr>
              <a:t> </a:t>
            </a:r>
            <a:r>
              <a:rPr sz="8150" b="0" spc="-5" dirty="0">
                <a:latin typeface="Arial"/>
                <a:cs typeface="Arial"/>
              </a:rPr>
              <a:t>Questions</a:t>
            </a:r>
            <a:endParaRPr sz="815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85800" y="2298700"/>
            <a:ext cx="11022330" cy="1036319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 marR="5080">
              <a:lnSpc>
                <a:spcPct val="101000"/>
              </a:lnSpc>
              <a:spcBef>
                <a:spcPts val="60"/>
              </a:spcBef>
            </a:pPr>
            <a:r>
              <a:rPr sz="3300" spc="-5" dirty="0">
                <a:latin typeface="Arial"/>
                <a:cs typeface="Arial"/>
              </a:rPr>
              <a:t>... </a:t>
            </a:r>
            <a:r>
              <a:rPr sz="3300" dirty="0">
                <a:latin typeface="Arial"/>
                <a:cs typeface="Arial"/>
              </a:rPr>
              <a:t>in </a:t>
            </a:r>
            <a:r>
              <a:rPr sz="3300" spc="-5" dirty="0">
                <a:latin typeface="Arial"/>
                <a:cs typeface="Arial"/>
              </a:rPr>
              <a:t>understanding </a:t>
            </a:r>
            <a:r>
              <a:rPr sz="3300" dirty="0">
                <a:latin typeface="Arial"/>
                <a:cs typeface="Arial"/>
              </a:rPr>
              <a:t>and </a:t>
            </a:r>
            <a:r>
              <a:rPr sz="3300" spc="-5" dirty="0">
                <a:latin typeface="Arial"/>
                <a:cs typeface="Arial"/>
              </a:rPr>
              <a:t>gathering information from text </a:t>
            </a:r>
            <a:r>
              <a:rPr sz="3300" dirty="0">
                <a:latin typeface="Arial"/>
                <a:cs typeface="Arial"/>
              </a:rPr>
              <a:t>and  document</a:t>
            </a:r>
            <a:r>
              <a:rPr sz="3300" spc="-10" dirty="0">
                <a:latin typeface="Arial"/>
                <a:cs typeface="Arial"/>
              </a:rPr>
              <a:t> </a:t>
            </a:r>
            <a:r>
              <a:rPr sz="3300" spc="-5" dirty="0">
                <a:latin typeface="Arial"/>
                <a:cs typeface="Arial"/>
              </a:rPr>
              <a:t>collections</a:t>
            </a:r>
            <a:endParaRPr sz="33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50900" y="3525139"/>
            <a:ext cx="276860" cy="26892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5650" spc="-5" dirty="0">
                <a:latin typeface="Arial"/>
                <a:cs typeface="Arial"/>
              </a:rPr>
              <a:t>•</a:t>
            </a:r>
            <a:endParaRPr sz="56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20"/>
              </a:spcBef>
            </a:pPr>
            <a:r>
              <a:rPr sz="5650" spc="-5" dirty="0">
                <a:latin typeface="Arial"/>
                <a:cs typeface="Arial"/>
              </a:rPr>
              <a:t>•</a:t>
            </a:r>
            <a:endParaRPr sz="56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20"/>
              </a:spcBef>
            </a:pPr>
            <a:r>
              <a:rPr sz="5650" spc="-5" dirty="0">
                <a:latin typeface="Arial"/>
                <a:cs typeface="Arial"/>
              </a:rPr>
              <a:t>•</a:t>
            </a:r>
            <a:endParaRPr sz="56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22400" y="3708400"/>
            <a:ext cx="10066655" cy="528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spc="-5" dirty="0">
                <a:latin typeface="Arial"/>
                <a:cs typeface="Arial"/>
              </a:rPr>
              <a:t>establish authorship, authenticity; </a:t>
            </a:r>
            <a:r>
              <a:rPr sz="3300" dirty="0">
                <a:latin typeface="Arial"/>
                <a:cs typeface="Arial"/>
              </a:rPr>
              <a:t>plagiarism</a:t>
            </a:r>
            <a:r>
              <a:rPr sz="3300" spc="70" dirty="0">
                <a:latin typeface="Arial"/>
                <a:cs typeface="Arial"/>
              </a:rPr>
              <a:t> </a:t>
            </a:r>
            <a:r>
              <a:rPr sz="3300" spc="-5" dirty="0">
                <a:latin typeface="Arial"/>
                <a:cs typeface="Arial"/>
              </a:rPr>
              <a:t>detection</a:t>
            </a:r>
            <a:endParaRPr sz="3300" dirty="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22400" y="4610100"/>
            <a:ext cx="10834370" cy="528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spc="-5" dirty="0">
                <a:latin typeface="Arial"/>
                <a:cs typeface="Arial"/>
              </a:rPr>
              <a:t>classification </a:t>
            </a:r>
            <a:r>
              <a:rPr sz="3300" dirty="0">
                <a:latin typeface="Arial"/>
                <a:cs typeface="Arial"/>
              </a:rPr>
              <a:t>of genres </a:t>
            </a:r>
            <a:r>
              <a:rPr sz="3300" spc="-5" dirty="0">
                <a:latin typeface="Arial"/>
                <a:cs typeface="Arial"/>
              </a:rPr>
              <a:t>for narratives (e.g., </a:t>
            </a:r>
            <a:r>
              <a:rPr sz="3300" dirty="0">
                <a:latin typeface="Arial"/>
                <a:cs typeface="Arial"/>
              </a:rPr>
              <a:t>books,</a:t>
            </a:r>
            <a:r>
              <a:rPr sz="3300" spc="65" dirty="0">
                <a:latin typeface="Arial"/>
                <a:cs typeface="Arial"/>
              </a:rPr>
              <a:t> </a:t>
            </a:r>
            <a:r>
              <a:rPr sz="3300" spc="-5" dirty="0">
                <a:latin typeface="Arial"/>
                <a:cs typeface="Arial"/>
              </a:rPr>
              <a:t>articles)</a:t>
            </a:r>
            <a:endParaRPr sz="33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422400" y="5511800"/>
            <a:ext cx="10043160" cy="1036319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 marR="5080">
              <a:lnSpc>
                <a:spcPct val="101000"/>
              </a:lnSpc>
              <a:spcBef>
                <a:spcPts val="60"/>
              </a:spcBef>
            </a:pPr>
            <a:r>
              <a:rPr sz="3300" spc="-5" dirty="0">
                <a:latin typeface="Arial"/>
                <a:cs typeface="Arial"/>
              </a:rPr>
              <a:t>tone classification; sentiment </a:t>
            </a:r>
            <a:r>
              <a:rPr sz="3300" dirty="0">
                <a:latin typeface="Arial"/>
                <a:cs typeface="Arial"/>
              </a:rPr>
              <a:t>analysis (online reviews,  </a:t>
            </a:r>
            <a:r>
              <a:rPr sz="3300" spc="-25" dirty="0">
                <a:latin typeface="Arial"/>
                <a:cs typeface="Arial"/>
              </a:rPr>
              <a:t>twitter, </a:t>
            </a:r>
            <a:r>
              <a:rPr sz="3300" dirty="0">
                <a:latin typeface="Arial"/>
                <a:cs typeface="Arial"/>
              </a:rPr>
              <a:t>social</a:t>
            </a:r>
            <a:r>
              <a:rPr sz="3300" spc="15" dirty="0">
                <a:latin typeface="Arial"/>
                <a:cs typeface="Arial"/>
              </a:rPr>
              <a:t> </a:t>
            </a:r>
            <a:r>
              <a:rPr sz="3300" dirty="0">
                <a:latin typeface="Arial"/>
                <a:cs typeface="Arial"/>
              </a:rPr>
              <a:t>media)</a:t>
            </a:r>
            <a:endParaRPr sz="33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50900" y="6738239"/>
            <a:ext cx="276860" cy="8858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5650" spc="-5" dirty="0">
                <a:latin typeface="Arial"/>
                <a:cs typeface="Arial"/>
              </a:rPr>
              <a:t>•</a:t>
            </a:r>
            <a:endParaRPr sz="565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422400" y="6921500"/>
            <a:ext cx="9577070" cy="1036319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 marR="5080">
              <a:lnSpc>
                <a:spcPct val="101000"/>
              </a:lnSpc>
              <a:spcBef>
                <a:spcPts val="60"/>
              </a:spcBef>
            </a:pPr>
            <a:r>
              <a:rPr sz="3300" dirty="0">
                <a:latin typeface="Arial"/>
                <a:cs typeface="Arial"/>
              </a:rPr>
              <a:t>code: </a:t>
            </a:r>
            <a:r>
              <a:rPr sz="3300" spc="-5" dirty="0">
                <a:latin typeface="Arial"/>
                <a:cs typeface="Arial"/>
              </a:rPr>
              <a:t>syntax </a:t>
            </a:r>
            <a:r>
              <a:rPr sz="3300" dirty="0">
                <a:latin typeface="Arial"/>
                <a:cs typeface="Arial"/>
              </a:rPr>
              <a:t>analysis </a:t>
            </a:r>
            <a:r>
              <a:rPr sz="3300" spc="-5" dirty="0">
                <a:latin typeface="Arial"/>
                <a:cs typeface="Arial"/>
              </a:rPr>
              <a:t>(e.g., </a:t>
            </a:r>
            <a:r>
              <a:rPr sz="3300" dirty="0">
                <a:latin typeface="Arial"/>
                <a:cs typeface="Arial"/>
              </a:rPr>
              <a:t>find common bugs</a:t>
            </a:r>
            <a:r>
              <a:rPr sz="3300" spc="-55" dirty="0">
                <a:latin typeface="Arial"/>
                <a:cs typeface="Arial"/>
              </a:rPr>
              <a:t> </a:t>
            </a:r>
            <a:r>
              <a:rPr sz="3300" spc="-5" dirty="0">
                <a:latin typeface="Arial"/>
                <a:cs typeface="Arial"/>
              </a:rPr>
              <a:t>from  students’</a:t>
            </a:r>
            <a:r>
              <a:rPr sz="3300" spc="-130" dirty="0">
                <a:latin typeface="Arial"/>
                <a:cs typeface="Arial"/>
              </a:rPr>
              <a:t> </a:t>
            </a:r>
            <a:r>
              <a:rPr sz="3300" dirty="0">
                <a:latin typeface="Arial"/>
                <a:cs typeface="Arial"/>
              </a:rPr>
              <a:t>answers)</a:t>
            </a:r>
            <a:endParaRPr sz="33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2479680" y="9048501"/>
            <a:ext cx="1949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3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altLang="en-US" smtClean="0"/>
          </a:p>
        </p:txBody>
      </p:sp>
      <p:sp>
        <p:nvSpPr>
          <p:cNvPr id="4403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ADAE065-20D0-44F6-B300-E2ADB6A9795D}" type="slidenum">
              <a:rPr lang="en-US" altLang="zh-TW" smtClean="0">
                <a:solidFill>
                  <a:srgbClr val="000000"/>
                </a:solidFill>
              </a:rPr>
              <a:pPr>
                <a:defRPr/>
              </a:pPr>
              <a:t>30</a:t>
            </a:fld>
            <a:endParaRPr lang="en-US" altLang="zh-TW">
              <a:solidFill>
                <a:srgbClr val="000000"/>
              </a:solidFill>
            </a:endParaRPr>
          </a:p>
        </p:txBody>
      </p:sp>
      <p:pic>
        <p:nvPicPr>
          <p:cNvPr id="4403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493" y="521550"/>
            <a:ext cx="12480996" cy="8148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68766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altLang="en-US" smtClean="0"/>
          </a:p>
        </p:txBody>
      </p:sp>
      <p:sp>
        <p:nvSpPr>
          <p:cNvPr id="4505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7F88FB-57C5-4A6A-B18C-5A5CCE8A101E}" type="slidenum">
              <a:rPr lang="en-US" altLang="zh-TW" smtClean="0">
                <a:solidFill>
                  <a:srgbClr val="000000"/>
                </a:solidFill>
              </a:rPr>
              <a:pPr>
                <a:defRPr/>
              </a:pPr>
              <a:t>31</a:t>
            </a:fld>
            <a:endParaRPr lang="en-US" altLang="zh-TW">
              <a:solidFill>
                <a:srgbClr val="000000"/>
              </a:solidFill>
            </a:endParaRPr>
          </a:p>
        </p:txBody>
      </p:sp>
      <p:pic>
        <p:nvPicPr>
          <p:cNvPr id="4506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736" y="758613"/>
            <a:ext cx="11753991" cy="70442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54003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altLang="en-US" smtClean="0"/>
          </a:p>
        </p:txBody>
      </p:sp>
      <p:sp>
        <p:nvSpPr>
          <p:cNvPr id="4608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9A07789-37BB-4A7A-8B2A-1B50A6C19D5B}" type="slidenum">
              <a:rPr lang="en-US" altLang="zh-TW" smtClean="0">
                <a:solidFill>
                  <a:srgbClr val="000000"/>
                </a:solidFill>
              </a:rPr>
              <a:pPr>
                <a:defRPr/>
              </a:pPr>
              <a:t>32</a:t>
            </a:fld>
            <a:endParaRPr lang="en-US" altLang="zh-TW">
              <a:solidFill>
                <a:srgbClr val="000000"/>
              </a:solidFill>
            </a:endParaRPr>
          </a:p>
        </p:txBody>
      </p:sp>
      <p:pic>
        <p:nvPicPr>
          <p:cNvPr id="4608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20" r="9663"/>
          <a:stretch>
            <a:fillRect/>
          </a:stretch>
        </p:blipFill>
        <p:spPr bwMode="auto">
          <a:xfrm>
            <a:off x="216748" y="433493"/>
            <a:ext cx="12571307" cy="8778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02067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altLang="en-US" smtClean="0"/>
          </a:p>
        </p:txBody>
      </p:sp>
      <p:sp>
        <p:nvSpPr>
          <p:cNvPr id="4710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AD11DEE-C314-4A64-B486-8D3A9BA30818}" type="slidenum">
              <a:rPr lang="en-US" altLang="zh-TW" smtClean="0">
                <a:solidFill>
                  <a:srgbClr val="000000"/>
                </a:solidFill>
              </a:rPr>
              <a:pPr>
                <a:defRPr/>
              </a:pPr>
              <a:t>33</a:t>
            </a:fld>
            <a:endParaRPr lang="en-US" altLang="zh-TW">
              <a:solidFill>
                <a:srgbClr val="000000"/>
              </a:solidFill>
            </a:endParaRPr>
          </a:p>
        </p:txBody>
      </p:sp>
      <p:pic>
        <p:nvPicPr>
          <p:cNvPr id="4710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122" y="650240"/>
            <a:ext cx="12810631" cy="85614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53946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altLang="en-US" smtClean="0"/>
          </a:p>
        </p:txBody>
      </p:sp>
      <p:sp>
        <p:nvSpPr>
          <p:cNvPr id="4813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62C0066-1DB2-477C-B269-92945790A8E0}" type="slidenum">
              <a:rPr lang="en-US" altLang="zh-TW" smtClean="0">
                <a:solidFill>
                  <a:srgbClr val="000000"/>
                </a:solidFill>
              </a:rPr>
              <a:pPr>
                <a:defRPr/>
              </a:pPr>
              <a:t>34</a:t>
            </a:fld>
            <a:endParaRPr lang="en-US" altLang="zh-TW">
              <a:solidFill>
                <a:srgbClr val="000000"/>
              </a:solidFill>
            </a:endParaRPr>
          </a:p>
        </p:txBody>
      </p:sp>
      <p:pic>
        <p:nvPicPr>
          <p:cNvPr id="4813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2587" y="2"/>
            <a:ext cx="5527040" cy="92456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1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50238" y="541868"/>
            <a:ext cx="8222827" cy="68004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291612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altLang="en-US" smtClean="0"/>
          </a:p>
        </p:txBody>
      </p:sp>
      <p:sp>
        <p:nvSpPr>
          <p:cNvPr id="4915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F8645D0-0BCA-480B-BAD4-6AF75736A549}" type="slidenum">
              <a:rPr lang="en-US" altLang="zh-TW" smtClean="0">
                <a:solidFill>
                  <a:srgbClr val="000000"/>
                </a:solidFill>
              </a:rPr>
              <a:pPr>
                <a:defRPr/>
              </a:pPr>
              <a:t>35</a:t>
            </a:fld>
            <a:endParaRPr lang="en-US" altLang="zh-TW">
              <a:solidFill>
                <a:srgbClr val="000000"/>
              </a:solidFill>
            </a:endParaRPr>
          </a:p>
        </p:txBody>
      </p:sp>
      <p:pic>
        <p:nvPicPr>
          <p:cNvPr id="4915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867" y="541867"/>
            <a:ext cx="11487573" cy="8511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71681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altLang="en-US" smtClean="0"/>
          </a:p>
        </p:txBody>
      </p:sp>
      <p:sp>
        <p:nvSpPr>
          <p:cNvPr id="5017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F1F1403-6832-4733-B113-A91190EBC72D}" type="slidenum">
              <a:rPr lang="en-US" altLang="zh-TW" smtClean="0">
                <a:solidFill>
                  <a:srgbClr val="000000"/>
                </a:solidFill>
              </a:rPr>
              <a:pPr>
                <a:defRPr/>
              </a:pPr>
              <a:t>36</a:t>
            </a:fld>
            <a:endParaRPr lang="en-US" altLang="zh-TW">
              <a:solidFill>
                <a:srgbClr val="000000"/>
              </a:solidFill>
            </a:endParaRPr>
          </a:p>
        </p:txBody>
      </p:sp>
      <p:pic>
        <p:nvPicPr>
          <p:cNvPr id="5018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493" y="216747"/>
            <a:ext cx="12535182" cy="8778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94343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altLang="en-US" smtClean="0"/>
          </a:p>
        </p:txBody>
      </p:sp>
      <p:sp>
        <p:nvSpPr>
          <p:cNvPr id="5222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26D239-4636-4DF7-8650-7E31C05EC568}" type="slidenum">
              <a:rPr lang="en-US" altLang="zh-TW" smtClean="0">
                <a:solidFill>
                  <a:srgbClr val="000000"/>
                </a:solidFill>
              </a:rPr>
              <a:pPr>
                <a:defRPr/>
              </a:pPr>
              <a:t>37</a:t>
            </a:fld>
            <a:endParaRPr lang="en-US" altLang="zh-TW">
              <a:solidFill>
                <a:srgbClr val="000000"/>
              </a:solidFill>
            </a:endParaRPr>
          </a:p>
        </p:txBody>
      </p:sp>
      <p:pic>
        <p:nvPicPr>
          <p:cNvPr id="5222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240" y="1083735"/>
            <a:ext cx="11162453" cy="7796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01855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altLang="en-US" smtClean="0"/>
          </a:p>
        </p:txBody>
      </p:sp>
      <p:sp>
        <p:nvSpPr>
          <p:cNvPr id="5325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BD061DF-4C80-45AA-8B77-913C9D8C4C1F}" type="slidenum">
              <a:rPr lang="en-US" altLang="zh-TW" smtClean="0">
                <a:solidFill>
                  <a:srgbClr val="000000"/>
                </a:solidFill>
              </a:rPr>
              <a:pPr>
                <a:defRPr/>
              </a:pPr>
              <a:t>38</a:t>
            </a:fld>
            <a:endParaRPr lang="en-US" altLang="zh-TW">
              <a:solidFill>
                <a:srgbClr val="000000"/>
              </a:solidFill>
            </a:endParaRPr>
          </a:p>
        </p:txBody>
      </p:sp>
      <p:pic>
        <p:nvPicPr>
          <p:cNvPr id="5325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494" y="1300480"/>
            <a:ext cx="12959644" cy="70442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74865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altLang="en-US" smtClean="0"/>
          </a:p>
        </p:txBody>
      </p:sp>
      <p:sp>
        <p:nvSpPr>
          <p:cNvPr id="5427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292762-1F4F-466F-B9F2-C20880A0A214}" type="slidenum">
              <a:rPr lang="en-US" altLang="zh-TW" smtClean="0">
                <a:solidFill>
                  <a:srgbClr val="000000"/>
                </a:solidFill>
              </a:rPr>
              <a:pPr>
                <a:defRPr/>
              </a:pPr>
              <a:t>39</a:t>
            </a:fld>
            <a:endParaRPr lang="en-US" altLang="zh-TW">
              <a:solidFill>
                <a:srgbClr val="000000"/>
              </a:solidFill>
            </a:endParaRPr>
          </a:p>
        </p:txBody>
      </p:sp>
      <p:pic>
        <p:nvPicPr>
          <p:cNvPr id="5427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493" y="975360"/>
            <a:ext cx="9645227" cy="7922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15573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25500" y="342900"/>
            <a:ext cx="11353800" cy="1549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  <a:tabLst>
                <a:tab pos="7903845" algn="l"/>
              </a:tabLst>
            </a:pPr>
            <a:r>
              <a:rPr sz="5000" b="0" dirty="0">
                <a:latin typeface="Arial"/>
                <a:cs typeface="Arial"/>
              </a:rPr>
              <a:t>Popular</a:t>
            </a:r>
            <a:r>
              <a:rPr sz="5000" b="0" spc="5" dirty="0">
                <a:latin typeface="Arial"/>
                <a:cs typeface="Arial"/>
              </a:rPr>
              <a:t> </a:t>
            </a:r>
            <a:r>
              <a:rPr sz="5000" spc="-5" dirty="0"/>
              <a:t>Natural</a:t>
            </a:r>
            <a:r>
              <a:rPr sz="5000" spc="10" dirty="0"/>
              <a:t> </a:t>
            </a:r>
            <a:r>
              <a:rPr sz="5000" spc="-5" dirty="0"/>
              <a:t>Language	Processing</a:t>
            </a:r>
            <a:endParaRPr sz="50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tabLst>
                <a:tab pos="1834514" algn="l"/>
              </a:tabLst>
            </a:pPr>
            <a:r>
              <a:rPr sz="5000" b="0" dirty="0">
                <a:latin typeface="Arial"/>
                <a:cs typeface="Arial"/>
              </a:rPr>
              <a:t>(NLP)	libraries</a:t>
            </a:r>
            <a:endParaRPr sz="50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68300" y="2882900"/>
            <a:ext cx="2773045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0200" indent="-317500">
              <a:lnSpc>
                <a:spcPct val="100000"/>
              </a:lnSpc>
              <a:spcBef>
                <a:spcPts val="100"/>
              </a:spcBef>
              <a:buChar char="•"/>
              <a:tabLst>
                <a:tab pos="330200" algn="l"/>
              </a:tabLst>
            </a:pPr>
            <a:r>
              <a:rPr sz="4200" b="1" spc="-5" dirty="0">
                <a:latin typeface="Arial"/>
                <a:cs typeface="Arial"/>
              </a:rPr>
              <a:t>OpenNLP</a:t>
            </a:r>
            <a:endParaRPr sz="42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68300" y="1796414"/>
            <a:ext cx="11663045" cy="1490345"/>
          </a:xfrm>
          <a:prstGeom prst="rect">
            <a:avLst/>
          </a:prstGeom>
        </p:spPr>
        <p:txBody>
          <a:bodyPr vert="horz" wrap="square" lIns="0" tIns="70485" rIns="0" bIns="0" rtlCol="0">
            <a:spAutoFit/>
          </a:bodyPr>
          <a:lstStyle/>
          <a:p>
            <a:pPr marL="330200" indent="-317500">
              <a:lnSpc>
                <a:spcPct val="100000"/>
              </a:lnSpc>
              <a:spcBef>
                <a:spcPts val="555"/>
              </a:spcBef>
              <a:buChar char="•"/>
              <a:tabLst>
                <a:tab pos="330200" algn="l"/>
              </a:tabLst>
            </a:pPr>
            <a:r>
              <a:rPr sz="4200" b="1" spc="-5" dirty="0">
                <a:latin typeface="Arial"/>
                <a:cs typeface="Arial"/>
              </a:rPr>
              <a:t>Stanford</a:t>
            </a:r>
            <a:r>
              <a:rPr sz="4200" b="1" spc="-10" dirty="0">
                <a:latin typeface="Arial"/>
                <a:cs typeface="Arial"/>
              </a:rPr>
              <a:t> </a:t>
            </a:r>
            <a:r>
              <a:rPr sz="4200" b="1" spc="-5" dirty="0">
                <a:latin typeface="Arial"/>
                <a:cs typeface="Arial"/>
              </a:rPr>
              <a:t>NLP</a:t>
            </a:r>
            <a:endParaRPr sz="4200">
              <a:latin typeface="Arial"/>
              <a:cs typeface="Arial"/>
            </a:endParaRPr>
          </a:p>
          <a:p>
            <a:pPr marL="5549900" marR="5080">
              <a:lnSpc>
                <a:spcPct val="100699"/>
              </a:lnSpc>
              <a:spcBef>
                <a:spcPts val="240"/>
              </a:spcBef>
            </a:pPr>
            <a:r>
              <a:rPr sz="2400" spc="-5" dirty="0">
                <a:latin typeface="Arial"/>
                <a:cs typeface="Arial"/>
              </a:rPr>
              <a:t>tokenization, sentence segmentation, part-of-  </a:t>
            </a:r>
            <a:r>
              <a:rPr sz="2400" dirty="0">
                <a:latin typeface="Arial"/>
                <a:cs typeface="Arial"/>
              </a:rPr>
              <a:t>speech </a:t>
            </a:r>
            <a:r>
              <a:rPr sz="2400" spc="-5" dirty="0">
                <a:latin typeface="Arial"/>
                <a:cs typeface="Arial"/>
              </a:rPr>
              <a:t>tagging, </a:t>
            </a:r>
            <a:r>
              <a:rPr sz="2400" dirty="0">
                <a:latin typeface="Arial"/>
                <a:cs typeface="Arial"/>
              </a:rPr>
              <a:t>named </a:t>
            </a:r>
            <a:r>
              <a:rPr sz="2400" spc="-5" dirty="0">
                <a:latin typeface="Arial"/>
                <a:cs typeface="Arial"/>
              </a:rPr>
              <a:t>entity extraction,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68300" y="3911600"/>
            <a:ext cx="3830954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0200" indent="-317500">
              <a:lnSpc>
                <a:spcPct val="100000"/>
              </a:lnSpc>
              <a:spcBef>
                <a:spcPts val="100"/>
              </a:spcBef>
              <a:buChar char="•"/>
              <a:tabLst>
                <a:tab pos="330200" algn="l"/>
              </a:tabLst>
            </a:pPr>
            <a:r>
              <a:rPr sz="4200" b="1" spc="-80" dirty="0">
                <a:latin typeface="Arial"/>
                <a:cs typeface="Arial"/>
              </a:rPr>
              <a:t>NLTK</a:t>
            </a:r>
            <a:r>
              <a:rPr sz="4200" b="1" spc="-60" dirty="0">
                <a:latin typeface="Arial"/>
                <a:cs typeface="Arial"/>
              </a:rPr>
              <a:t> </a:t>
            </a:r>
            <a:r>
              <a:rPr sz="4200" spc="-5" dirty="0">
                <a:latin typeface="Arial"/>
                <a:cs typeface="Arial"/>
              </a:rPr>
              <a:t>(python)</a:t>
            </a:r>
            <a:endParaRPr sz="42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2492380" y="9131300"/>
            <a:ext cx="169545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330"/>
              </a:lnSpc>
            </a:pPr>
            <a:r>
              <a:rPr sz="2400" dirty="0">
                <a:latin typeface="Arial"/>
                <a:cs typeface="Arial"/>
              </a:rPr>
              <a:t>4</a:t>
            </a:r>
            <a:endParaRPr sz="24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905500" y="3263900"/>
            <a:ext cx="24149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chunking,</a:t>
            </a:r>
            <a:r>
              <a:rPr sz="2400" spc="-9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parsing</a:t>
            </a:r>
            <a:endParaRPr sz="24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91352" y="5207277"/>
            <a:ext cx="12281207" cy="44429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7137400" y="5105400"/>
            <a:ext cx="5645785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spc="-5" dirty="0">
                <a:latin typeface="Arial"/>
                <a:cs typeface="Arial"/>
              </a:rPr>
              <a:t>Image </a:t>
            </a:r>
            <a:r>
              <a:rPr sz="1900" dirty="0">
                <a:latin typeface="Arial"/>
                <a:cs typeface="Arial"/>
              </a:rPr>
              <a:t>source:</a:t>
            </a:r>
            <a:r>
              <a:rPr sz="1900" spc="45" dirty="0">
                <a:latin typeface="Arial"/>
                <a:cs typeface="Arial"/>
              </a:rPr>
              <a:t> </a:t>
            </a:r>
            <a:r>
              <a:rPr sz="1900" spc="-5" dirty="0">
                <a:latin typeface="Arial"/>
                <a:cs typeface="Arial"/>
              </a:rPr>
              <a:t>https://stanfordnlp.github.io/CoreNLP/</a:t>
            </a:r>
            <a:endParaRPr sz="19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Suffix tree</a:t>
            </a:r>
          </a:p>
        </p:txBody>
      </p:sp>
      <p:sp>
        <p:nvSpPr>
          <p:cNvPr id="5529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mtClean="0"/>
              <a:t>Pre-requisite : Trie</a:t>
            </a:r>
          </a:p>
          <a:p>
            <a:pPr algn="just">
              <a:lnSpc>
                <a:spcPct val="200000"/>
              </a:lnSpc>
            </a:pPr>
            <a:r>
              <a:rPr lang="en-US" altLang="en-US" sz="2600"/>
              <a:t>Suffix tree is a compressed trie of all the suffixes of a given string. Suffix trees help in solving a lot of string related problems like pattern matching, finding distinct substrings in a given string, finding longest palindrome etc. </a:t>
            </a:r>
          </a:p>
          <a:p>
            <a:pPr algn="just">
              <a:lnSpc>
                <a:spcPct val="200000"/>
              </a:lnSpc>
            </a:pPr>
            <a:r>
              <a:rPr lang="en-US" altLang="en-US" sz="2600"/>
              <a:t>Compressed Trie</a:t>
            </a:r>
          </a:p>
          <a:p>
            <a:pPr algn="just">
              <a:lnSpc>
                <a:spcPct val="200000"/>
              </a:lnSpc>
            </a:pPr>
            <a:r>
              <a:rPr lang="en-US" altLang="en-US" sz="2600"/>
              <a:t>Suffix Tree Construction (Brute Force)</a:t>
            </a:r>
          </a:p>
          <a:p>
            <a:endParaRPr lang="en-US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0EA4ED8-AA11-40A0-B453-8B5D051492E2}" type="slidenum">
              <a:rPr lang="en-US" altLang="zh-TW" smtClean="0">
                <a:solidFill>
                  <a:srgbClr val="000000"/>
                </a:solidFill>
              </a:rPr>
              <a:pPr>
                <a:defRPr/>
              </a:pPr>
              <a:t>40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9435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altLang="en-US" smtClean="0"/>
          </a:p>
        </p:txBody>
      </p:sp>
      <p:sp>
        <p:nvSpPr>
          <p:cNvPr id="5632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2C0B8E1-4298-4436-9A4F-16148B27516B}" type="slidenum">
              <a:rPr lang="en-US" altLang="zh-TW" smtClean="0">
                <a:solidFill>
                  <a:srgbClr val="000000"/>
                </a:solidFill>
              </a:rPr>
              <a:pPr>
                <a:defRPr/>
              </a:pPr>
              <a:t>41</a:t>
            </a:fld>
            <a:endParaRPr lang="en-US" altLang="zh-TW">
              <a:solidFill>
                <a:srgbClr val="000000"/>
              </a:solidFill>
            </a:endParaRPr>
          </a:p>
        </p:txBody>
      </p:sp>
      <p:pic>
        <p:nvPicPr>
          <p:cNvPr id="5632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122" y="433493"/>
            <a:ext cx="12632267" cy="8453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53550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altLang="en-US" smtClean="0"/>
          </a:p>
        </p:txBody>
      </p:sp>
      <p:sp>
        <p:nvSpPr>
          <p:cNvPr id="5734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973A9FC-6005-494F-99C1-54777D11ED34}" type="slidenum">
              <a:rPr lang="en-US" altLang="zh-TW" smtClean="0">
                <a:solidFill>
                  <a:srgbClr val="000000"/>
                </a:solidFill>
              </a:rPr>
              <a:pPr>
                <a:defRPr/>
              </a:pPr>
              <a:t>42</a:t>
            </a:fld>
            <a:endParaRPr lang="en-US" altLang="zh-TW">
              <a:solidFill>
                <a:srgbClr val="000000"/>
              </a:solidFill>
            </a:endParaRPr>
          </a:p>
        </p:txBody>
      </p:sp>
      <p:pic>
        <p:nvPicPr>
          <p:cNvPr id="5734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120" y="541868"/>
            <a:ext cx="12347787" cy="83447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96928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25500" y="2258060"/>
            <a:ext cx="11144885" cy="6273800"/>
          </a:xfrm>
          <a:prstGeom prst="rect">
            <a:avLst/>
          </a:prstGeom>
        </p:spPr>
        <p:txBody>
          <a:bodyPr vert="horz" wrap="square" lIns="0" tIns="787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620"/>
              </a:spcBef>
              <a:tabLst>
                <a:tab pos="1403985" algn="l"/>
              </a:tabLst>
            </a:pPr>
            <a:r>
              <a:rPr sz="4400" dirty="0">
                <a:latin typeface="Arial"/>
                <a:cs typeface="Arial"/>
              </a:rPr>
              <a:t>Main	idea</a:t>
            </a:r>
            <a:endParaRPr sz="44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520"/>
              </a:spcBef>
              <a:buClr>
                <a:srgbClr val="011279"/>
              </a:buClr>
              <a:buChar char="•"/>
              <a:tabLst>
                <a:tab pos="355600" algn="l"/>
                <a:tab pos="1597660" algn="l"/>
                <a:tab pos="6845934" algn="l"/>
              </a:tabLst>
            </a:pPr>
            <a:r>
              <a:rPr sz="4400" dirty="0">
                <a:latin typeface="Arial"/>
                <a:cs typeface="Arial"/>
              </a:rPr>
              <a:t>map	each </a:t>
            </a:r>
            <a:r>
              <a:rPr sz="4400" b="1" spc="-5" dirty="0">
                <a:latin typeface="Arial"/>
                <a:cs typeface="Arial"/>
              </a:rPr>
              <a:t>document</a:t>
            </a:r>
            <a:r>
              <a:rPr sz="4400" b="1" spc="5" dirty="0">
                <a:latin typeface="Arial"/>
                <a:cs typeface="Arial"/>
              </a:rPr>
              <a:t> </a:t>
            </a:r>
            <a:r>
              <a:rPr sz="4400" spc="-5" dirty="0">
                <a:latin typeface="Arial"/>
                <a:cs typeface="Arial"/>
              </a:rPr>
              <a:t>into	</a:t>
            </a:r>
            <a:r>
              <a:rPr sz="4400" dirty="0">
                <a:latin typeface="Arial"/>
                <a:cs typeface="Arial"/>
              </a:rPr>
              <a:t>some</a:t>
            </a:r>
            <a:r>
              <a:rPr sz="4400" spc="-65" dirty="0">
                <a:latin typeface="Arial"/>
                <a:cs typeface="Arial"/>
              </a:rPr>
              <a:t> </a:t>
            </a:r>
            <a:r>
              <a:rPr sz="4400" b="1" spc="-5" dirty="0">
                <a:latin typeface="Arial"/>
                <a:cs typeface="Arial"/>
              </a:rPr>
              <a:t>‘concepts’</a:t>
            </a:r>
            <a:endParaRPr sz="44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520"/>
              </a:spcBef>
              <a:buClr>
                <a:srgbClr val="011279"/>
              </a:buClr>
              <a:buChar char="•"/>
              <a:tabLst>
                <a:tab pos="355600" algn="l"/>
                <a:tab pos="1597660" algn="l"/>
                <a:tab pos="5387340" algn="l"/>
              </a:tabLst>
            </a:pPr>
            <a:r>
              <a:rPr sz="4400" dirty="0">
                <a:latin typeface="Arial"/>
                <a:cs typeface="Arial"/>
              </a:rPr>
              <a:t>map	each </a:t>
            </a:r>
            <a:r>
              <a:rPr sz="4400" b="1" dirty="0">
                <a:latin typeface="Arial"/>
                <a:cs typeface="Arial"/>
              </a:rPr>
              <a:t>term </a:t>
            </a:r>
            <a:r>
              <a:rPr sz="4400" spc="-5" dirty="0">
                <a:latin typeface="Arial"/>
                <a:cs typeface="Arial"/>
              </a:rPr>
              <a:t>into	</a:t>
            </a:r>
            <a:r>
              <a:rPr sz="4400" dirty="0">
                <a:latin typeface="Arial"/>
                <a:cs typeface="Arial"/>
              </a:rPr>
              <a:t>some</a:t>
            </a:r>
            <a:r>
              <a:rPr sz="4400" spc="-15" dirty="0">
                <a:latin typeface="Arial"/>
                <a:cs typeface="Arial"/>
              </a:rPr>
              <a:t> </a:t>
            </a:r>
            <a:r>
              <a:rPr sz="4400" b="1" spc="-5" dirty="0">
                <a:latin typeface="Arial"/>
                <a:cs typeface="Arial"/>
              </a:rPr>
              <a:t>‘concepts’</a:t>
            </a:r>
            <a:endParaRPr sz="4400">
              <a:latin typeface="Arial"/>
              <a:cs typeface="Arial"/>
            </a:endParaRPr>
          </a:p>
          <a:p>
            <a:pPr marL="38100" marR="711200">
              <a:lnSpc>
                <a:spcPct val="200800"/>
              </a:lnSpc>
              <a:spcBef>
                <a:spcPts val="1095"/>
              </a:spcBef>
              <a:tabLst>
                <a:tab pos="2738755" algn="l"/>
                <a:tab pos="3530600" algn="l"/>
                <a:tab pos="3996690" algn="l"/>
                <a:tab pos="8375015" algn="l"/>
              </a:tabLst>
            </a:pPr>
            <a:r>
              <a:rPr sz="4400" b="1" spc="-5" dirty="0">
                <a:latin typeface="Arial"/>
                <a:cs typeface="Arial"/>
              </a:rPr>
              <a:t>‘</a:t>
            </a:r>
            <a:r>
              <a:rPr sz="4400" b="1" dirty="0">
                <a:latin typeface="Arial"/>
                <a:cs typeface="Arial"/>
              </a:rPr>
              <a:t>C</a:t>
            </a:r>
            <a:r>
              <a:rPr sz="4400" b="1" spc="-5" dirty="0">
                <a:latin typeface="Arial"/>
                <a:cs typeface="Arial"/>
              </a:rPr>
              <a:t>on</a:t>
            </a:r>
            <a:r>
              <a:rPr sz="4400" b="1" dirty="0">
                <a:latin typeface="Arial"/>
                <a:cs typeface="Arial"/>
              </a:rPr>
              <a:t>ce</a:t>
            </a:r>
            <a:r>
              <a:rPr sz="4400" b="1" spc="-5" dirty="0">
                <a:latin typeface="Arial"/>
                <a:cs typeface="Arial"/>
              </a:rPr>
              <a:t>p</a:t>
            </a:r>
            <a:r>
              <a:rPr sz="4400" b="1" dirty="0">
                <a:latin typeface="Arial"/>
                <a:cs typeface="Arial"/>
              </a:rPr>
              <a:t>t’	</a:t>
            </a:r>
            <a:r>
              <a:rPr sz="4400" dirty="0">
                <a:latin typeface="Arial"/>
                <a:cs typeface="Arial"/>
              </a:rPr>
              <a:t>:</a:t>
            </a:r>
            <a:r>
              <a:rPr sz="4400" spc="-5" dirty="0">
                <a:latin typeface="Arial"/>
                <a:cs typeface="Arial"/>
              </a:rPr>
              <a:t> </a:t>
            </a:r>
            <a:r>
              <a:rPr sz="4400" dirty="0">
                <a:latin typeface="Arial"/>
                <a:cs typeface="Arial"/>
              </a:rPr>
              <a:t>~	a	set</a:t>
            </a:r>
            <a:r>
              <a:rPr sz="4400" spc="-5" dirty="0">
                <a:latin typeface="Arial"/>
                <a:cs typeface="Arial"/>
              </a:rPr>
              <a:t> </a:t>
            </a:r>
            <a:r>
              <a:rPr sz="4400" dirty="0">
                <a:latin typeface="Arial"/>
                <a:cs typeface="Arial"/>
              </a:rPr>
              <a:t>of</a:t>
            </a:r>
            <a:r>
              <a:rPr sz="4400" spc="-5" dirty="0">
                <a:latin typeface="Arial"/>
                <a:cs typeface="Arial"/>
              </a:rPr>
              <a:t> t</a:t>
            </a:r>
            <a:r>
              <a:rPr sz="4400" dirty="0">
                <a:latin typeface="Arial"/>
                <a:cs typeface="Arial"/>
              </a:rPr>
              <a:t>erms,</a:t>
            </a:r>
            <a:r>
              <a:rPr sz="4400" spc="-5" dirty="0">
                <a:latin typeface="Arial"/>
                <a:cs typeface="Arial"/>
              </a:rPr>
              <a:t> </a:t>
            </a:r>
            <a:r>
              <a:rPr sz="4400" dirty="0">
                <a:latin typeface="Arial"/>
                <a:cs typeface="Arial"/>
              </a:rPr>
              <a:t>wi</a:t>
            </a:r>
            <a:r>
              <a:rPr sz="4400" spc="-5" dirty="0">
                <a:latin typeface="Arial"/>
                <a:cs typeface="Arial"/>
              </a:rPr>
              <a:t>t</a:t>
            </a:r>
            <a:r>
              <a:rPr sz="4400" dirty="0">
                <a:latin typeface="Arial"/>
                <a:cs typeface="Arial"/>
              </a:rPr>
              <a:t>h	weigh</a:t>
            </a:r>
            <a:r>
              <a:rPr sz="4400" spc="-5" dirty="0">
                <a:latin typeface="Arial"/>
                <a:cs typeface="Arial"/>
              </a:rPr>
              <a:t>t</a:t>
            </a:r>
            <a:r>
              <a:rPr sz="4400" dirty="0">
                <a:latin typeface="Arial"/>
                <a:cs typeface="Arial"/>
              </a:rPr>
              <a:t>s.  </a:t>
            </a:r>
            <a:r>
              <a:rPr sz="4400" spc="-5" dirty="0">
                <a:latin typeface="Arial"/>
                <a:cs typeface="Arial"/>
              </a:rPr>
              <a:t>For </a:t>
            </a:r>
            <a:r>
              <a:rPr sz="4400" dirty="0">
                <a:latin typeface="Arial"/>
                <a:cs typeface="Arial"/>
              </a:rPr>
              <a:t>example,</a:t>
            </a:r>
            <a:r>
              <a:rPr sz="4400" spc="-10" dirty="0">
                <a:latin typeface="Arial"/>
                <a:cs typeface="Arial"/>
              </a:rPr>
              <a:t> </a:t>
            </a:r>
            <a:r>
              <a:rPr sz="4400" spc="-5" dirty="0">
                <a:solidFill>
                  <a:srgbClr val="648D26"/>
                </a:solidFill>
                <a:latin typeface="Arial"/>
                <a:cs typeface="Arial"/>
              </a:rPr>
              <a:t>DBMS_concept</a:t>
            </a:r>
            <a:r>
              <a:rPr sz="4400" spc="-5" dirty="0">
                <a:latin typeface="Arial"/>
                <a:cs typeface="Arial"/>
              </a:rPr>
              <a:t>:</a:t>
            </a:r>
            <a:endParaRPr sz="4400">
              <a:latin typeface="Arial"/>
              <a:cs typeface="Arial"/>
            </a:endParaRPr>
          </a:p>
          <a:p>
            <a:pPr marL="520700">
              <a:lnSpc>
                <a:spcPts val="4460"/>
              </a:lnSpc>
            </a:pPr>
            <a:r>
              <a:rPr sz="4400" spc="-5" dirty="0">
                <a:latin typeface="Arial"/>
                <a:cs typeface="Arial"/>
              </a:rPr>
              <a:t>“data”</a:t>
            </a:r>
            <a:r>
              <a:rPr sz="4400" spc="-10" dirty="0">
                <a:latin typeface="Arial"/>
                <a:cs typeface="Arial"/>
              </a:rPr>
              <a:t> </a:t>
            </a:r>
            <a:r>
              <a:rPr sz="4400" spc="-5" dirty="0">
                <a:latin typeface="Arial"/>
                <a:cs typeface="Arial"/>
              </a:rPr>
              <a:t>(0.8),</a:t>
            </a:r>
            <a:endParaRPr sz="4400">
              <a:latin typeface="Arial"/>
              <a:cs typeface="Arial"/>
            </a:endParaRPr>
          </a:p>
          <a:p>
            <a:pPr marL="520700">
              <a:lnSpc>
                <a:spcPts val="5040"/>
              </a:lnSpc>
            </a:pPr>
            <a:r>
              <a:rPr sz="4400" spc="-5" dirty="0">
                <a:latin typeface="Arial"/>
                <a:cs typeface="Arial"/>
              </a:rPr>
              <a:t>“system”</a:t>
            </a:r>
            <a:r>
              <a:rPr sz="4400" spc="-10" dirty="0">
                <a:latin typeface="Arial"/>
                <a:cs typeface="Arial"/>
              </a:rPr>
              <a:t> </a:t>
            </a:r>
            <a:r>
              <a:rPr sz="4400" spc="-5" dirty="0">
                <a:latin typeface="Arial"/>
                <a:cs typeface="Arial"/>
              </a:rPr>
              <a:t>(0.5),</a:t>
            </a:r>
            <a:endParaRPr sz="44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17600" y="901700"/>
            <a:ext cx="10789285" cy="9093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906770" algn="l"/>
              </a:tabLst>
            </a:pPr>
            <a:r>
              <a:rPr sz="5800" spc="-5" dirty="0"/>
              <a:t>Latent</a:t>
            </a:r>
            <a:r>
              <a:rPr sz="5800" spc="15" dirty="0"/>
              <a:t> </a:t>
            </a:r>
            <a:r>
              <a:rPr sz="5800" spc="-5" dirty="0"/>
              <a:t>Semantic	Indexing</a:t>
            </a:r>
            <a:r>
              <a:rPr sz="5800" spc="-65" dirty="0"/>
              <a:t> </a:t>
            </a:r>
            <a:r>
              <a:rPr sz="5800" spc="-5" dirty="0"/>
              <a:t>(LSI)</a:t>
            </a:r>
            <a:endParaRPr sz="58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04900" y="787400"/>
            <a:ext cx="10789285" cy="1645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  <a:tabLst>
                <a:tab pos="5894070" algn="l"/>
              </a:tabLst>
            </a:pPr>
            <a:r>
              <a:rPr sz="5800" spc="-5" dirty="0"/>
              <a:t>Latent</a:t>
            </a:r>
            <a:r>
              <a:rPr sz="5800" spc="15" dirty="0"/>
              <a:t> </a:t>
            </a:r>
            <a:r>
              <a:rPr sz="5800" spc="-5" dirty="0"/>
              <a:t>Semantic	Indexing</a:t>
            </a:r>
            <a:r>
              <a:rPr sz="5800" spc="-70" dirty="0"/>
              <a:t> </a:t>
            </a:r>
            <a:r>
              <a:rPr sz="5800" spc="-5" dirty="0"/>
              <a:t>(LSI)</a:t>
            </a:r>
            <a:endParaRPr sz="5800"/>
          </a:p>
          <a:p>
            <a:pPr marL="8890" algn="ctr">
              <a:lnSpc>
                <a:spcPct val="100000"/>
              </a:lnSpc>
              <a:spcBef>
                <a:spcPts val="40"/>
              </a:spcBef>
              <a:tabLst>
                <a:tab pos="534035" algn="l"/>
              </a:tabLst>
            </a:pPr>
            <a:r>
              <a:rPr sz="4800" b="0" i="1" dirty="0">
                <a:latin typeface="Arial"/>
                <a:cs typeface="Arial"/>
              </a:rPr>
              <a:t>~	</a:t>
            </a:r>
            <a:r>
              <a:rPr sz="4800" b="0" i="1" spc="-5" dirty="0">
                <a:latin typeface="Arial"/>
                <a:cs typeface="Arial"/>
              </a:rPr>
              <a:t>pictorially (before)</a:t>
            </a:r>
            <a:r>
              <a:rPr sz="4800" b="0" i="1" spc="-10" dirty="0">
                <a:latin typeface="Arial"/>
                <a:cs typeface="Arial"/>
              </a:rPr>
              <a:t> </a:t>
            </a:r>
            <a:r>
              <a:rPr sz="4800" b="0" i="1" dirty="0">
                <a:latin typeface="Arial"/>
                <a:cs typeface="Arial"/>
              </a:rPr>
              <a:t>~</a:t>
            </a:r>
            <a:endParaRPr sz="4800">
              <a:latin typeface="Arial"/>
              <a:cs typeface="Arial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1282700" y="4660901"/>
          <a:ext cx="10431777" cy="407617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38630"/>
                <a:gridCol w="1738630"/>
                <a:gridCol w="1738630"/>
                <a:gridCol w="1738629"/>
                <a:gridCol w="1738629"/>
                <a:gridCol w="1738629"/>
              </a:tblGrid>
              <a:tr h="81523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sz="32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data</a:t>
                      </a:r>
                      <a:endParaRPr sz="3200">
                        <a:latin typeface="Arial"/>
                        <a:cs typeface="Arial"/>
                      </a:endParaRPr>
                    </a:p>
                  </a:txBody>
                  <a:tcPr marL="0" marR="0" marT="152400" marB="0">
                    <a:lnR w="12700">
                      <a:solidFill>
                        <a:srgbClr val="FFFFFF"/>
                      </a:solidFill>
                      <a:prstDash val="solid"/>
                    </a:lnR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sz="3200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system</a:t>
                      </a:r>
                      <a:endParaRPr sz="3200">
                        <a:latin typeface="Arial"/>
                        <a:cs typeface="Arial"/>
                      </a:endParaRPr>
                    </a:p>
                  </a:txBody>
                  <a:tcPr marL="0" marR="0" marT="1524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sz="3200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retireval</a:t>
                      </a:r>
                      <a:endParaRPr sz="3200">
                        <a:latin typeface="Arial"/>
                        <a:cs typeface="Arial"/>
                      </a:endParaRPr>
                    </a:p>
                  </a:txBody>
                  <a:tcPr marL="0" marR="0" marT="1524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sz="32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lung</a:t>
                      </a:r>
                      <a:endParaRPr sz="3200">
                        <a:latin typeface="Arial"/>
                        <a:cs typeface="Arial"/>
                      </a:endParaRPr>
                    </a:p>
                  </a:txBody>
                  <a:tcPr marL="0" marR="0" marT="1524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sz="32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ear</a:t>
                      </a:r>
                      <a:endParaRPr sz="3200">
                        <a:latin typeface="Arial"/>
                        <a:cs typeface="Arial"/>
                      </a:endParaRPr>
                    </a:p>
                  </a:txBody>
                  <a:tcPr marL="0" marR="0" marT="152400" marB="0">
                    <a:lnL w="12700">
                      <a:solidFill>
                        <a:srgbClr val="FFFFFF"/>
                      </a:solidFill>
                      <a:prstDash val="solid"/>
                    </a:lnL>
                    <a:solidFill>
                      <a:srgbClr val="0365C0"/>
                    </a:solidFill>
                  </a:tcPr>
                </a:tc>
              </a:tr>
              <a:tr h="815238">
                <a:tc>
                  <a:txBody>
                    <a:bodyPr/>
                    <a:lstStyle/>
                    <a:p>
                      <a:pPr marR="417830" algn="r">
                        <a:lnSpc>
                          <a:spcPct val="100000"/>
                        </a:lnSpc>
                        <a:spcBef>
                          <a:spcPts val="1180"/>
                        </a:spcBef>
                      </a:pPr>
                      <a:r>
                        <a:rPr sz="32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doc1</a:t>
                      </a:r>
                      <a:endParaRPr sz="3200">
                        <a:latin typeface="Arial"/>
                        <a:cs typeface="Arial"/>
                      </a:endParaRPr>
                    </a:p>
                  </a:txBody>
                  <a:tcPr marL="0" marR="0" marT="149860" marB="0"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882A"/>
                    </a:solidFill>
                  </a:tcPr>
                </a:tc>
                <a:tc>
                  <a:txBody>
                    <a:bodyPr/>
                    <a:lstStyle/>
                    <a:p>
                      <a:pPr marR="3810" algn="ctr">
                        <a:lnSpc>
                          <a:spcPct val="100000"/>
                        </a:lnSpc>
                        <a:spcBef>
                          <a:spcPts val="1180"/>
                        </a:spcBef>
                      </a:pPr>
                      <a:r>
                        <a:rPr sz="3200" dirty="0">
                          <a:latin typeface="Arial"/>
                          <a:cs typeface="Arial"/>
                        </a:rPr>
                        <a:t>1</a:t>
                      </a:r>
                      <a:endParaRPr sz="3200">
                        <a:latin typeface="Arial"/>
                        <a:cs typeface="Arial"/>
                      </a:endParaRPr>
                    </a:p>
                  </a:txBody>
                  <a:tcPr marL="0" marR="0" marT="149860" marB="0">
                    <a:lnR w="12700">
                      <a:solidFill>
                        <a:srgbClr val="A6AAA9"/>
                      </a:solidFill>
                      <a:prstDash val="solid"/>
                    </a:lnR>
                    <a:lnB w="12700">
                      <a:solidFill>
                        <a:srgbClr val="A6AAA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905" algn="ctr">
                        <a:lnSpc>
                          <a:spcPct val="100000"/>
                        </a:lnSpc>
                        <a:spcBef>
                          <a:spcPts val="1180"/>
                        </a:spcBef>
                      </a:pPr>
                      <a:r>
                        <a:rPr sz="3200" dirty="0">
                          <a:latin typeface="Arial"/>
                          <a:cs typeface="Arial"/>
                        </a:rPr>
                        <a:t>1</a:t>
                      </a:r>
                      <a:endParaRPr sz="3200">
                        <a:latin typeface="Arial"/>
                        <a:cs typeface="Arial"/>
                      </a:endParaRPr>
                    </a:p>
                  </a:txBody>
                  <a:tcPr marL="0" marR="0" marT="149860" marB="0">
                    <a:lnL w="12700">
                      <a:solidFill>
                        <a:srgbClr val="A6AAA9"/>
                      </a:solidFill>
                      <a:prstDash val="solid"/>
                    </a:lnL>
                    <a:lnR w="12700">
                      <a:solidFill>
                        <a:srgbClr val="A6AAA9"/>
                      </a:solidFill>
                      <a:prstDash val="solid"/>
                    </a:lnR>
                    <a:lnB w="12700">
                      <a:solidFill>
                        <a:srgbClr val="A6AAA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80"/>
                        </a:spcBef>
                      </a:pPr>
                      <a:r>
                        <a:rPr sz="3200" dirty="0">
                          <a:latin typeface="Arial"/>
                          <a:cs typeface="Arial"/>
                        </a:rPr>
                        <a:t>1</a:t>
                      </a:r>
                      <a:endParaRPr sz="3200">
                        <a:latin typeface="Arial"/>
                        <a:cs typeface="Arial"/>
                      </a:endParaRPr>
                    </a:p>
                  </a:txBody>
                  <a:tcPr marL="0" marR="0" marT="149860" marB="0">
                    <a:lnL w="12700">
                      <a:solidFill>
                        <a:srgbClr val="A6AAA9"/>
                      </a:solidFill>
                      <a:prstDash val="solid"/>
                    </a:lnL>
                    <a:lnR w="12700">
                      <a:solidFill>
                        <a:srgbClr val="A6AAA9"/>
                      </a:solidFill>
                      <a:prstDash val="solid"/>
                    </a:lnR>
                    <a:lnB w="12700">
                      <a:solidFill>
                        <a:srgbClr val="A6AAA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A6AAA9"/>
                      </a:solidFill>
                      <a:prstDash val="solid"/>
                    </a:lnL>
                    <a:lnR w="12700">
                      <a:solidFill>
                        <a:srgbClr val="A6AAA9"/>
                      </a:solidFill>
                      <a:prstDash val="solid"/>
                    </a:lnR>
                    <a:lnB w="12700">
                      <a:solidFill>
                        <a:srgbClr val="A6AAA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A6AAA9"/>
                      </a:solidFill>
                      <a:prstDash val="solid"/>
                    </a:lnL>
                    <a:lnR w="12700">
                      <a:solidFill>
                        <a:srgbClr val="A6AAA9"/>
                      </a:solidFill>
                      <a:prstDash val="solid"/>
                    </a:lnR>
                    <a:lnB w="12700">
                      <a:solidFill>
                        <a:srgbClr val="A6AAA9"/>
                      </a:solidFill>
                      <a:prstDash val="solid"/>
                    </a:lnB>
                  </a:tcPr>
                </a:tc>
              </a:tr>
              <a:tr h="815238">
                <a:tc>
                  <a:txBody>
                    <a:bodyPr/>
                    <a:lstStyle/>
                    <a:p>
                      <a:pPr marR="417830" algn="r">
                        <a:lnSpc>
                          <a:spcPct val="100000"/>
                        </a:lnSpc>
                        <a:spcBef>
                          <a:spcPts val="1260"/>
                        </a:spcBef>
                      </a:pPr>
                      <a:r>
                        <a:rPr sz="32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doc2</a:t>
                      </a:r>
                      <a:endParaRPr sz="3200">
                        <a:latin typeface="Arial"/>
                        <a:cs typeface="Arial"/>
                      </a:endParaRPr>
                    </a:p>
                  </a:txBody>
                  <a:tcPr marL="0" marR="0" marT="160020" marB="0"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882A"/>
                    </a:solidFill>
                  </a:tcPr>
                </a:tc>
                <a:tc>
                  <a:txBody>
                    <a:bodyPr/>
                    <a:lstStyle/>
                    <a:p>
                      <a:pPr marR="3810" algn="ctr">
                        <a:lnSpc>
                          <a:spcPct val="100000"/>
                        </a:lnSpc>
                        <a:spcBef>
                          <a:spcPts val="1260"/>
                        </a:spcBef>
                      </a:pPr>
                      <a:r>
                        <a:rPr sz="3200" dirty="0">
                          <a:latin typeface="Arial"/>
                          <a:cs typeface="Arial"/>
                        </a:rPr>
                        <a:t>1</a:t>
                      </a:r>
                      <a:endParaRPr sz="3200">
                        <a:latin typeface="Arial"/>
                        <a:cs typeface="Arial"/>
                      </a:endParaRPr>
                    </a:p>
                  </a:txBody>
                  <a:tcPr marL="0" marR="0" marT="160020" marB="0">
                    <a:lnR w="12700">
                      <a:solidFill>
                        <a:srgbClr val="A6AAA9"/>
                      </a:solidFill>
                      <a:prstDash val="solid"/>
                    </a:lnR>
                    <a:lnT w="12700">
                      <a:solidFill>
                        <a:srgbClr val="A6AAA9"/>
                      </a:solidFill>
                      <a:prstDash val="solid"/>
                    </a:lnT>
                    <a:lnB w="12700">
                      <a:solidFill>
                        <a:srgbClr val="A6AAA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905" algn="ctr">
                        <a:lnSpc>
                          <a:spcPct val="100000"/>
                        </a:lnSpc>
                        <a:spcBef>
                          <a:spcPts val="1260"/>
                        </a:spcBef>
                      </a:pPr>
                      <a:r>
                        <a:rPr sz="3200" dirty="0">
                          <a:latin typeface="Arial"/>
                          <a:cs typeface="Arial"/>
                        </a:rPr>
                        <a:t>1</a:t>
                      </a:r>
                      <a:endParaRPr sz="3200">
                        <a:latin typeface="Arial"/>
                        <a:cs typeface="Arial"/>
                      </a:endParaRPr>
                    </a:p>
                  </a:txBody>
                  <a:tcPr marL="0" marR="0" marT="160020" marB="0">
                    <a:lnL w="12700">
                      <a:solidFill>
                        <a:srgbClr val="A6AAA9"/>
                      </a:solidFill>
                      <a:prstDash val="solid"/>
                    </a:lnL>
                    <a:lnR w="12700">
                      <a:solidFill>
                        <a:srgbClr val="A6AAA9"/>
                      </a:solidFill>
                      <a:prstDash val="solid"/>
                    </a:lnR>
                    <a:lnT w="12700">
                      <a:solidFill>
                        <a:srgbClr val="A6AAA9"/>
                      </a:solidFill>
                      <a:prstDash val="solid"/>
                    </a:lnT>
                    <a:lnB w="12700">
                      <a:solidFill>
                        <a:srgbClr val="A6AAA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60"/>
                        </a:spcBef>
                      </a:pPr>
                      <a:r>
                        <a:rPr sz="3200" dirty="0">
                          <a:latin typeface="Arial"/>
                          <a:cs typeface="Arial"/>
                        </a:rPr>
                        <a:t>1</a:t>
                      </a:r>
                      <a:endParaRPr sz="3200">
                        <a:latin typeface="Arial"/>
                        <a:cs typeface="Arial"/>
                      </a:endParaRPr>
                    </a:p>
                  </a:txBody>
                  <a:tcPr marL="0" marR="0" marT="160020" marB="0">
                    <a:lnL w="12700">
                      <a:solidFill>
                        <a:srgbClr val="A6AAA9"/>
                      </a:solidFill>
                      <a:prstDash val="solid"/>
                    </a:lnL>
                    <a:lnR w="12700">
                      <a:solidFill>
                        <a:srgbClr val="A6AAA9"/>
                      </a:solidFill>
                      <a:prstDash val="solid"/>
                    </a:lnR>
                    <a:lnT w="12700">
                      <a:solidFill>
                        <a:srgbClr val="A6AAA9"/>
                      </a:solidFill>
                      <a:prstDash val="solid"/>
                    </a:lnT>
                    <a:lnB w="12700">
                      <a:solidFill>
                        <a:srgbClr val="A6AAA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A6AAA9"/>
                      </a:solidFill>
                      <a:prstDash val="solid"/>
                    </a:lnL>
                    <a:lnR w="12700">
                      <a:solidFill>
                        <a:srgbClr val="A6AAA9"/>
                      </a:solidFill>
                      <a:prstDash val="solid"/>
                    </a:lnR>
                    <a:lnT w="12700">
                      <a:solidFill>
                        <a:srgbClr val="A6AAA9"/>
                      </a:solidFill>
                      <a:prstDash val="solid"/>
                    </a:lnT>
                    <a:lnB w="12700">
                      <a:solidFill>
                        <a:srgbClr val="A6AAA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A6AAA9"/>
                      </a:solidFill>
                      <a:prstDash val="solid"/>
                    </a:lnL>
                    <a:lnR w="12700">
                      <a:solidFill>
                        <a:srgbClr val="A6AAA9"/>
                      </a:solidFill>
                      <a:prstDash val="solid"/>
                    </a:lnR>
                    <a:lnT w="12700">
                      <a:solidFill>
                        <a:srgbClr val="A6AAA9"/>
                      </a:solidFill>
                      <a:prstDash val="solid"/>
                    </a:lnT>
                    <a:lnB w="12700">
                      <a:solidFill>
                        <a:srgbClr val="A6AAA9"/>
                      </a:solidFill>
                      <a:prstDash val="solid"/>
                    </a:lnB>
                  </a:tcPr>
                </a:tc>
              </a:tr>
              <a:tr h="815225">
                <a:tc>
                  <a:txBody>
                    <a:bodyPr/>
                    <a:lstStyle/>
                    <a:p>
                      <a:pPr marR="417830" algn="r">
                        <a:lnSpc>
                          <a:spcPct val="100000"/>
                        </a:lnSpc>
                        <a:spcBef>
                          <a:spcPts val="1240"/>
                        </a:spcBef>
                      </a:pPr>
                      <a:r>
                        <a:rPr sz="32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doc3</a:t>
                      </a:r>
                      <a:endParaRPr sz="3200">
                        <a:latin typeface="Arial"/>
                        <a:cs typeface="Arial"/>
                      </a:endParaRPr>
                    </a:p>
                  </a:txBody>
                  <a:tcPr marL="0" marR="0" marT="157480" marB="0"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882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A6AAA9"/>
                      </a:solidFill>
                      <a:prstDash val="solid"/>
                    </a:lnR>
                    <a:lnT w="12700">
                      <a:solidFill>
                        <a:srgbClr val="A6AAA9"/>
                      </a:solidFill>
                      <a:prstDash val="solid"/>
                    </a:lnT>
                    <a:lnB w="12700">
                      <a:solidFill>
                        <a:srgbClr val="A6AAA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A6AAA9"/>
                      </a:solidFill>
                      <a:prstDash val="solid"/>
                    </a:lnL>
                    <a:lnR w="12700">
                      <a:solidFill>
                        <a:srgbClr val="A6AAA9"/>
                      </a:solidFill>
                      <a:prstDash val="solid"/>
                    </a:lnR>
                    <a:lnT w="12700">
                      <a:solidFill>
                        <a:srgbClr val="A6AAA9"/>
                      </a:solidFill>
                      <a:prstDash val="solid"/>
                    </a:lnT>
                    <a:lnB w="12700">
                      <a:solidFill>
                        <a:srgbClr val="A6AAA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A6AAA9"/>
                      </a:solidFill>
                      <a:prstDash val="solid"/>
                    </a:lnL>
                    <a:lnR w="12700">
                      <a:solidFill>
                        <a:srgbClr val="A6AAA9"/>
                      </a:solidFill>
                      <a:prstDash val="solid"/>
                    </a:lnR>
                    <a:lnT w="12700">
                      <a:solidFill>
                        <a:srgbClr val="A6AAA9"/>
                      </a:solidFill>
                      <a:prstDash val="solid"/>
                    </a:lnT>
                    <a:lnB w="12700">
                      <a:solidFill>
                        <a:srgbClr val="A6AAA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40"/>
                        </a:spcBef>
                      </a:pPr>
                      <a:r>
                        <a:rPr sz="3200" dirty="0">
                          <a:latin typeface="Arial"/>
                          <a:cs typeface="Arial"/>
                        </a:rPr>
                        <a:t>1</a:t>
                      </a:r>
                      <a:endParaRPr sz="3200">
                        <a:latin typeface="Arial"/>
                        <a:cs typeface="Arial"/>
                      </a:endParaRPr>
                    </a:p>
                  </a:txBody>
                  <a:tcPr marL="0" marR="0" marT="157480" marB="0">
                    <a:lnL w="12700">
                      <a:solidFill>
                        <a:srgbClr val="A6AAA9"/>
                      </a:solidFill>
                      <a:prstDash val="solid"/>
                    </a:lnL>
                    <a:lnR w="12700">
                      <a:solidFill>
                        <a:srgbClr val="A6AAA9"/>
                      </a:solidFill>
                      <a:prstDash val="solid"/>
                    </a:lnR>
                    <a:lnT w="12700">
                      <a:solidFill>
                        <a:srgbClr val="A6AAA9"/>
                      </a:solidFill>
                      <a:prstDash val="solid"/>
                    </a:lnT>
                    <a:lnB w="12700">
                      <a:solidFill>
                        <a:srgbClr val="A6AAA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40"/>
                        </a:spcBef>
                      </a:pPr>
                      <a:r>
                        <a:rPr sz="3200" dirty="0">
                          <a:latin typeface="Arial"/>
                          <a:cs typeface="Arial"/>
                        </a:rPr>
                        <a:t>1</a:t>
                      </a:r>
                      <a:endParaRPr sz="3200">
                        <a:latin typeface="Arial"/>
                        <a:cs typeface="Arial"/>
                      </a:endParaRPr>
                    </a:p>
                  </a:txBody>
                  <a:tcPr marL="0" marR="0" marT="157480" marB="0">
                    <a:lnL w="12700">
                      <a:solidFill>
                        <a:srgbClr val="A6AAA9"/>
                      </a:solidFill>
                      <a:prstDash val="solid"/>
                    </a:lnL>
                    <a:lnR w="12700">
                      <a:solidFill>
                        <a:srgbClr val="A6AAA9"/>
                      </a:solidFill>
                      <a:prstDash val="solid"/>
                    </a:lnR>
                    <a:lnT w="12700">
                      <a:solidFill>
                        <a:srgbClr val="A6AAA9"/>
                      </a:solidFill>
                      <a:prstDash val="solid"/>
                    </a:lnT>
                    <a:lnB w="12700">
                      <a:solidFill>
                        <a:srgbClr val="A6AAA9"/>
                      </a:solidFill>
                      <a:prstDash val="solid"/>
                    </a:lnB>
                  </a:tcPr>
                </a:tc>
              </a:tr>
              <a:tr h="815238">
                <a:tc>
                  <a:txBody>
                    <a:bodyPr/>
                    <a:lstStyle/>
                    <a:p>
                      <a:pPr marR="417830" algn="r">
                        <a:lnSpc>
                          <a:spcPct val="100000"/>
                        </a:lnSpc>
                        <a:spcBef>
                          <a:spcPts val="1220"/>
                        </a:spcBef>
                      </a:pPr>
                      <a:r>
                        <a:rPr sz="32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doc4</a:t>
                      </a:r>
                      <a:endParaRPr sz="3200">
                        <a:latin typeface="Arial"/>
                        <a:cs typeface="Arial"/>
                      </a:endParaRPr>
                    </a:p>
                  </a:txBody>
                  <a:tcPr marL="0" marR="0" marT="154940" marB="0"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00882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A6AAA9"/>
                      </a:solidFill>
                      <a:prstDash val="solid"/>
                    </a:lnR>
                    <a:lnT w="12700">
                      <a:solidFill>
                        <a:srgbClr val="A6AAA9"/>
                      </a:solidFill>
                      <a:prstDash val="solid"/>
                    </a:lnT>
                    <a:lnB w="12700">
                      <a:solidFill>
                        <a:srgbClr val="A6AAA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A6AAA9"/>
                      </a:solidFill>
                      <a:prstDash val="solid"/>
                    </a:lnL>
                    <a:lnR w="12700">
                      <a:solidFill>
                        <a:srgbClr val="A6AAA9"/>
                      </a:solidFill>
                      <a:prstDash val="solid"/>
                    </a:lnR>
                    <a:lnT w="12700">
                      <a:solidFill>
                        <a:srgbClr val="A6AAA9"/>
                      </a:solidFill>
                      <a:prstDash val="solid"/>
                    </a:lnT>
                    <a:lnB w="12700">
                      <a:solidFill>
                        <a:srgbClr val="A6AAA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A6AAA9"/>
                      </a:solidFill>
                      <a:prstDash val="solid"/>
                    </a:lnL>
                    <a:lnR w="12700">
                      <a:solidFill>
                        <a:srgbClr val="A6AAA9"/>
                      </a:solidFill>
                      <a:prstDash val="solid"/>
                    </a:lnR>
                    <a:lnT w="12700">
                      <a:solidFill>
                        <a:srgbClr val="A6AAA9"/>
                      </a:solidFill>
                      <a:prstDash val="solid"/>
                    </a:lnT>
                    <a:lnB w="12700">
                      <a:solidFill>
                        <a:srgbClr val="A6AAA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20"/>
                        </a:spcBef>
                      </a:pPr>
                      <a:r>
                        <a:rPr sz="3200" dirty="0">
                          <a:latin typeface="Arial"/>
                          <a:cs typeface="Arial"/>
                        </a:rPr>
                        <a:t>1</a:t>
                      </a:r>
                      <a:endParaRPr sz="3200">
                        <a:latin typeface="Arial"/>
                        <a:cs typeface="Arial"/>
                      </a:endParaRPr>
                    </a:p>
                  </a:txBody>
                  <a:tcPr marL="0" marR="0" marT="154940" marB="0">
                    <a:lnL w="12700">
                      <a:solidFill>
                        <a:srgbClr val="A6AAA9"/>
                      </a:solidFill>
                      <a:prstDash val="solid"/>
                    </a:lnL>
                    <a:lnR w="12700">
                      <a:solidFill>
                        <a:srgbClr val="A6AAA9"/>
                      </a:solidFill>
                      <a:prstDash val="solid"/>
                    </a:lnR>
                    <a:lnT w="12700">
                      <a:solidFill>
                        <a:srgbClr val="A6AAA9"/>
                      </a:solidFill>
                      <a:prstDash val="solid"/>
                    </a:lnT>
                    <a:lnB w="12700">
                      <a:solidFill>
                        <a:srgbClr val="A6AAA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20"/>
                        </a:spcBef>
                      </a:pPr>
                      <a:r>
                        <a:rPr sz="3200" dirty="0">
                          <a:latin typeface="Arial"/>
                          <a:cs typeface="Arial"/>
                        </a:rPr>
                        <a:t>1</a:t>
                      </a:r>
                      <a:endParaRPr sz="3200">
                        <a:latin typeface="Arial"/>
                        <a:cs typeface="Arial"/>
                      </a:endParaRPr>
                    </a:p>
                  </a:txBody>
                  <a:tcPr marL="0" marR="0" marT="154940" marB="0">
                    <a:lnL w="12700">
                      <a:solidFill>
                        <a:srgbClr val="A6AAA9"/>
                      </a:solidFill>
                      <a:prstDash val="solid"/>
                    </a:lnL>
                    <a:lnR w="12700">
                      <a:solidFill>
                        <a:srgbClr val="A6AAA9"/>
                      </a:solidFill>
                      <a:prstDash val="solid"/>
                    </a:lnR>
                    <a:lnT w="12700">
                      <a:solidFill>
                        <a:srgbClr val="A6AAA9"/>
                      </a:solidFill>
                      <a:prstDash val="solid"/>
                    </a:lnT>
                    <a:lnB w="12700">
                      <a:solidFill>
                        <a:srgbClr val="A6AAA9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3352800" y="3276600"/>
            <a:ext cx="629158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b="1" spc="-5" dirty="0">
                <a:solidFill>
                  <a:srgbClr val="00882B"/>
                </a:solidFill>
                <a:latin typeface="Arial"/>
                <a:cs typeface="Arial"/>
              </a:rPr>
              <a:t>document</a:t>
            </a:r>
            <a:r>
              <a:rPr sz="4800" spc="-5" dirty="0">
                <a:latin typeface="Arial"/>
                <a:cs typeface="Arial"/>
              </a:rPr>
              <a:t>-</a:t>
            </a:r>
            <a:r>
              <a:rPr sz="4800" b="1" spc="-5" dirty="0">
                <a:solidFill>
                  <a:srgbClr val="0365C0"/>
                </a:solidFill>
                <a:latin typeface="Arial"/>
                <a:cs typeface="Arial"/>
              </a:rPr>
              <a:t>term</a:t>
            </a:r>
            <a:r>
              <a:rPr sz="4800" b="1" spc="-50" dirty="0">
                <a:solidFill>
                  <a:srgbClr val="0365C0"/>
                </a:solidFill>
                <a:latin typeface="Arial"/>
                <a:cs typeface="Arial"/>
              </a:rPr>
              <a:t> </a:t>
            </a:r>
            <a:r>
              <a:rPr sz="4800" spc="-5" dirty="0">
                <a:latin typeface="Arial"/>
                <a:cs typeface="Arial"/>
              </a:rPr>
              <a:t>matrix</a:t>
            </a:r>
            <a:endParaRPr sz="48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04900" y="787400"/>
            <a:ext cx="10789285" cy="9093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906770" algn="l"/>
              </a:tabLst>
            </a:pPr>
            <a:r>
              <a:rPr sz="5800" spc="-5" dirty="0"/>
              <a:t>Latent</a:t>
            </a:r>
            <a:r>
              <a:rPr sz="5800" spc="15" dirty="0"/>
              <a:t> </a:t>
            </a:r>
            <a:r>
              <a:rPr sz="5800" spc="-5" dirty="0"/>
              <a:t>Semantic	Indexing</a:t>
            </a:r>
            <a:r>
              <a:rPr sz="5800" spc="-65" dirty="0"/>
              <a:t> </a:t>
            </a:r>
            <a:r>
              <a:rPr sz="5800" spc="-5" dirty="0"/>
              <a:t>(LSI)</a:t>
            </a:r>
            <a:endParaRPr sz="5800"/>
          </a:p>
        </p:txBody>
      </p:sp>
      <p:sp>
        <p:nvSpPr>
          <p:cNvPr id="3" name="object 3"/>
          <p:cNvSpPr txBox="1"/>
          <p:nvPr/>
        </p:nvSpPr>
        <p:spPr>
          <a:xfrm>
            <a:off x="3797300" y="1676400"/>
            <a:ext cx="541274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37845" algn="l"/>
              </a:tabLst>
            </a:pPr>
            <a:r>
              <a:rPr sz="4800" i="1" dirty="0">
                <a:latin typeface="Arial"/>
                <a:cs typeface="Arial"/>
              </a:rPr>
              <a:t>~	</a:t>
            </a:r>
            <a:r>
              <a:rPr sz="4800" i="1" spc="-5" dirty="0">
                <a:latin typeface="Arial"/>
                <a:cs typeface="Arial"/>
              </a:rPr>
              <a:t>pictorially (after)</a:t>
            </a:r>
            <a:r>
              <a:rPr sz="4800" i="1" spc="-35" dirty="0">
                <a:latin typeface="Arial"/>
                <a:cs typeface="Arial"/>
              </a:rPr>
              <a:t> </a:t>
            </a:r>
            <a:r>
              <a:rPr sz="4800" i="1" dirty="0">
                <a:latin typeface="Arial"/>
                <a:cs typeface="Arial"/>
              </a:rPr>
              <a:t>~</a:t>
            </a:r>
            <a:endParaRPr sz="4800">
              <a:latin typeface="Arial"/>
              <a:cs typeface="Arial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1087075" y="4578350"/>
          <a:ext cx="10803886" cy="492085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38935"/>
                <a:gridCol w="1688464"/>
                <a:gridCol w="1694814"/>
                <a:gridCol w="1313814"/>
                <a:gridCol w="1090929"/>
                <a:gridCol w="1685290"/>
                <a:gridCol w="1691640"/>
              </a:tblGrid>
              <a:tr h="95774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19710" marR="111125" indent="-114300">
                        <a:lnSpc>
                          <a:spcPct val="101200"/>
                        </a:lnSpc>
                        <a:spcBef>
                          <a:spcPts val="409"/>
                        </a:spcBef>
                      </a:pPr>
                      <a:r>
                        <a:rPr sz="28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da</a:t>
                      </a:r>
                      <a:r>
                        <a:rPr sz="2800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</a:t>
                      </a:r>
                      <a:r>
                        <a:rPr sz="28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abase  concept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T="52069" marB="0">
                    <a:lnR w="12700">
                      <a:solidFill>
                        <a:srgbClr val="FFFFFF"/>
                      </a:solidFill>
                      <a:prstDash val="solid"/>
                    </a:lnR>
                    <a:solidFill>
                      <a:srgbClr val="DE6B28"/>
                    </a:solidFill>
                  </a:tcPr>
                </a:tc>
                <a:tc>
                  <a:txBody>
                    <a:bodyPr/>
                    <a:lstStyle/>
                    <a:p>
                      <a:pPr marL="220979" marR="226060" indent="12700">
                        <a:lnSpc>
                          <a:spcPct val="101200"/>
                        </a:lnSpc>
                        <a:spcBef>
                          <a:spcPts val="409"/>
                        </a:spcBef>
                      </a:pPr>
                      <a:r>
                        <a:rPr sz="28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medical concept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T="52069" marB="0">
                    <a:lnL w="12700">
                      <a:solidFill>
                        <a:srgbClr val="FFFFFF"/>
                      </a:solidFill>
                      <a:prstDash val="solid"/>
                    </a:lnL>
                    <a:solidFill>
                      <a:srgbClr val="DE6B2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10185" marR="104775" indent="-101600">
                        <a:lnSpc>
                          <a:spcPct val="101200"/>
                        </a:lnSpc>
                        <a:spcBef>
                          <a:spcPts val="409"/>
                        </a:spcBef>
                      </a:pPr>
                      <a:r>
                        <a:rPr sz="28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da</a:t>
                      </a:r>
                      <a:r>
                        <a:rPr sz="2800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</a:t>
                      </a:r>
                      <a:r>
                        <a:rPr sz="28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abase  concept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T="52069" marB="0">
                    <a:lnR w="12700">
                      <a:solidFill>
                        <a:srgbClr val="FFFFFF"/>
                      </a:solidFill>
                      <a:prstDash val="solid"/>
                    </a:lnR>
                    <a:solidFill>
                      <a:srgbClr val="DE6B28"/>
                    </a:solidFill>
                  </a:tcPr>
                </a:tc>
                <a:tc>
                  <a:txBody>
                    <a:bodyPr/>
                    <a:lstStyle/>
                    <a:p>
                      <a:pPr marL="226695" marR="217170">
                        <a:lnSpc>
                          <a:spcPct val="101200"/>
                        </a:lnSpc>
                        <a:spcBef>
                          <a:spcPts val="409"/>
                        </a:spcBef>
                      </a:pPr>
                      <a:r>
                        <a:rPr sz="28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medical concept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T="52069" marB="0">
                    <a:lnL w="12700">
                      <a:solidFill>
                        <a:srgbClr val="FFFFFF"/>
                      </a:solidFill>
                      <a:prstDash val="solid"/>
                    </a:lnL>
                    <a:solidFill>
                      <a:srgbClr val="DE6B28"/>
                    </a:solidFill>
                  </a:tcPr>
                </a:tc>
              </a:tr>
              <a:tr h="710096">
                <a:tc>
                  <a:txBody>
                    <a:bodyPr/>
                    <a:lstStyle/>
                    <a:p>
                      <a:pPr marL="4445" algn="ctr">
                        <a:lnSpc>
                          <a:spcPct val="100000"/>
                        </a:lnSpc>
                        <a:spcBef>
                          <a:spcPts val="1005"/>
                        </a:spcBef>
                      </a:pPr>
                      <a:r>
                        <a:rPr sz="28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data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T="127635" marB="0"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 marL="740410">
                        <a:lnSpc>
                          <a:spcPct val="100000"/>
                        </a:lnSpc>
                        <a:spcBef>
                          <a:spcPts val="1005"/>
                        </a:spcBef>
                      </a:pPr>
                      <a:r>
                        <a:rPr sz="2800" dirty="0">
                          <a:latin typeface="Arial"/>
                          <a:cs typeface="Arial"/>
                        </a:rPr>
                        <a:t>1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T="127635" marB="0">
                    <a:lnR w="12700">
                      <a:solidFill>
                        <a:srgbClr val="A6AAA9"/>
                      </a:solidFill>
                      <a:prstDash val="solid"/>
                    </a:lnR>
                    <a:lnB w="12700">
                      <a:solidFill>
                        <a:srgbClr val="A6AAA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A6AAA9"/>
                      </a:solidFill>
                      <a:prstDash val="solid"/>
                    </a:lnL>
                    <a:lnR w="12700">
                      <a:solidFill>
                        <a:srgbClr val="A6AAA9"/>
                      </a:solidFill>
                      <a:prstDash val="solid"/>
                    </a:lnR>
                    <a:lnB w="12700">
                      <a:solidFill>
                        <a:srgbClr val="A6AAA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A6AAA9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58750">
                        <a:lnSpc>
                          <a:spcPct val="100000"/>
                        </a:lnSpc>
                        <a:spcBef>
                          <a:spcPts val="1005"/>
                        </a:spcBef>
                      </a:pPr>
                      <a:r>
                        <a:rPr sz="28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doc1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T="127635" marB="0"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882A"/>
                    </a:solidFill>
                  </a:tcPr>
                </a:tc>
                <a:tc>
                  <a:txBody>
                    <a:bodyPr/>
                    <a:lstStyle/>
                    <a:p>
                      <a:pPr marL="743585">
                        <a:lnSpc>
                          <a:spcPct val="100000"/>
                        </a:lnSpc>
                        <a:spcBef>
                          <a:spcPts val="1005"/>
                        </a:spcBef>
                      </a:pPr>
                      <a:r>
                        <a:rPr sz="2800" dirty="0">
                          <a:latin typeface="Arial"/>
                          <a:cs typeface="Arial"/>
                        </a:rPr>
                        <a:t>1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T="127635" marB="0">
                    <a:lnR w="12700">
                      <a:solidFill>
                        <a:srgbClr val="A6AAA9"/>
                      </a:solidFill>
                      <a:prstDash val="solid"/>
                    </a:lnR>
                    <a:lnB w="12700">
                      <a:solidFill>
                        <a:srgbClr val="A6AAA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A6AAA9"/>
                      </a:solidFill>
                      <a:prstDash val="solid"/>
                    </a:lnL>
                    <a:lnR w="12700">
                      <a:solidFill>
                        <a:srgbClr val="A6AAA9"/>
                      </a:solidFill>
                      <a:prstDash val="solid"/>
                    </a:lnR>
                    <a:lnB w="12700">
                      <a:solidFill>
                        <a:srgbClr val="A6AAA9"/>
                      </a:solidFill>
                      <a:prstDash val="solid"/>
                    </a:lnB>
                  </a:tcPr>
                </a:tc>
              </a:tr>
              <a:tr h="716445">
                <a:tc>
                  <a:txBody>
                    <a:bodyPr/>
                    <a:lstStyle/>
                    <a:p>
                      <a:pPr marL="6350" algn="ctr">
                        <a:lnSpc>
                          <a:spcPct val="100000"/>
                        </a:lnSpc>
                        <a:spcBef>
                          <a:spcPts val="1115"/>
                        </a:spcBef>
                      </a:pPr>
                      <a:r>
                        <a:rPr sz="2800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system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T="141605" marB="0"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 marL="740410">
                        <a:lnSpc>
                          <a:spcPct val="100000"/>
                        </a:lnSpc>
                        <a:spcBef>
                          <a:spcPts val="1115"/>
                        </a:spcBef>
                      </a:pPr>
                      <a:r>
                        <a:rPr sz="2800" dirty="0">
                          <a:latin typeface="Arial"/>
                          <a:cs typeface="Arial"/>
                        </a:rPr>
                        <a:t>1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T="141605" marB="0">
                    <a:lnR w="12700">
                      <a:solidFill>
                        <a:srgbClr val="A6AAA9"/>
                      </a:solidFill>
                      <a:prstDash val="solid"/>
                    </a:lnR>
                    <a:lnT w="12700">
                      <a:solidFill>
                        <a:srgbClr val="A6AAA9"/>
                      </a:solidFill>
                      <a:prstDash val="solid"/>
                    </a:lnT>
                    <a:lnB w="12700">
                      <a:solidFill>
                        <a:srgbClr val="A6AAA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A6AAA9"/>
                      </a:solidFill>
                      <a:prstDash val="solid"/>
                    </a:lnL>
                    <a:lnR w="12700">
                      <a:solidFill>
                        <a:srgbClr val="A6AAA9"/>
                      </a:solidFill>
                      <a:prstDash val="solid"/>
                    </a:lnR>
                    <a:lnT w="12700">
                      <a:solidFill>
                        <a:srgbClr val="A6AAA9"/>
                      </a:solidFill>
                      <a:prstDash val="solid"/>
                    </a:lnT>
                    <a:lnB w="12700">
                      <a:solidFill>
                        <a:srgbClr val="A6AAA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A6AAA9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58750">
                        <a:lnSpc>
                          <a:spcPct val="100000"/>
                        </a:lnSpc>
                        <a:spcBef>
                          <a:spcPts val="1115"/>
                        </a:spcBef>
                      </a:pPr>
                      <a:r>
                        <a:rPr sz="28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doc2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T="141605" marB="0"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882A"/>
                    </a:solidFill>
                  </a:tcPr>
                </a:tc>
                <a:tc>
                  <a:txBody>
                    <a:bodyPr/>
                    <a:lstStyle/>
                    <a:p>
                      <a:pPr marL="743585">
                        <a:lnSpc>
                          <a:spcPct val="100000"/>
                        </a:lnSpc>
                        <a:spcBef>
                          <a:spcPts val="1115"/>
                        </a:spcBef>
                      </a:pPr>
                      <a:r>
                        <a:rPr sz="2800" dirty="0">
                          <a:latin typeface="Arial"/>
                          <a:cs typeface="Arial"/>
                        </a:rPr>
                        <a:t>1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T="141605" marB="0">
                    <a:lnR w="12700">
                      <a:solidFill>
                        <a:srgbClr val="A6AAA9"/>
                      </a:solidFill>
                      <a:prstDash val="solid"/>
                    </a:lnR>
                    <a:lnT w="12700">
                      <a:solidFill>
                        <a:srgbClr val="A6AAA9"/>
                      </a:solidFill>
                      <a:prstDash val="solid"/>
                    </a:lnT>
                    <a:lnB w="12700">
                      <a:solidFill>
                        <a:srgbClr val="A6AAA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A6AAA9"/>
                      </a:solidFill>
                      <a:prstDash val="solid"/>
                    </a:lnL>
                    <a:lnR w="12700">
                      <a:solidFill>
                        <a:srgbClr val="A6AAA9"/>
                      </a:solidFill>
                      <a:prstDash val="solid"/>
                    </a:lnR>
                    <a:lnT w="12700">
                      <a:solidFill>
                        <a:srgbClr val="A6AAA9"/>
                      </a:solidFill>
                      <a:prstDash val="solid"/>
                    </a:lnT>
                    <a:lnB w="12700">
                      <a:solidFill>
                        <a:srgbClr val="A6AAA9"/>
                      </a:solidFill>
                      <a:prstDash val="solid"/>
                    </a:lnB>
                  </a:tcPr>
                </a:tc>
              </a:tr>
              <a:tr h="71643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75"/>
                        </a:spcBef>
                      </a:pPr>
                      <a:r>
                        <a:rPr sz="2800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retrieval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T="136525" marB="0"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 marL="740410">
                        <a:lnSpc>
                          <a:spcPct val="100000"/>
                        </a:lnSpc>
                        <a:spcBef>
                          <a:spcPts val="1075"/>
                        </a:spcBef>
                      </a:pPr>
                      <a:r>
                        <a:rPr sz="2800" dirty="0">
                          <a:latin typeface="Arial"/>
                          <a:cs typeface="Arial"/>
                        </a:rPr>
                        <a:t>1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T="136525" marB="0">
                    <a:lnR w="12700">
                      <a:solidFill>
                        <a:srgbClr val="A6AAA9"/>
                      </a:solidFill>
                      <a:prstDash val="solid"/>
                    </a:lnR>
                    <a:lnT w="12700">
                      <a:solidFill>
                        <a:srgbClr val="A6AAA9"/>
                      </a:solidFill>
                      <a:prstDash val="solid"/>
                    </a:lnT>
                    <a:lnB w="12700">
                      <a:solidFill>
                        <a:srgbClr val="A6AAA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A6AAA9"/>
                      </a:solidFill>
                      <a:prstDash val="solid"/>
                    </a:lnL>
                    <a:lnR w="12700">
                      <a:solidFill>
                        <a:srgbClr val="A6AAA9"/>
                      </a:solidFill>
                      <a:prstDash val="solid"/>
                    </a:lnR>
                    <a:lnT w="12700">
                      <a:solidFill>
                        <a:srgbClr val="A6AAA9"/>
                      </a:solidFill>
                      <a:prstDash val="solid"/>
                    </a:lnT>
                    <a:lnB w="12700">
                      <a:solidFill>
                        <a:srgbClr val="A6AAA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A6AAA9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58750">
                        <a:lnSpc>
                          <a:spcPct val="100000"/>
                        </a:lnSpc>
                        <a:spcBef>
                          <a:spcPts val="1075"/>
                        </a:spcBef>
                      </a:pPr>
                      <a:r>
                        <a:rPr sz="28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doc3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T="136525" marB="0"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882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A6AAA9"/>
                      </a:solidFill>
                      <a:prstDash val="solid"/>
                    </a:lnR>
                    <a:lnT w="12700">
                      <a:solidFill>
                        <a:srgbClr val="A6AAA9"/>
                      </a:solidFill>
                      <a:prstDash val="solid"/>
                    </a:lnT>
                    <a:lnB w="12700">
                      <a:solidFill>
                        <a:srgbClr val="A6AAA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1075"/>
                        </a:spcBef>
                      </a:pPr>
                      <a:r>
                        <a:rPr sz="2800" dirty="0">
                          <a:latin typeface="Arial"/>
                          <a:cs typeface="Arial"/>
                        </a:rPr>
                        <a:t>1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T="136525" marB="0">
                    <a:lnL w="12700">
                      <a:solidFill>
                        <a:srgbClr val="A6AAA9"/>
                      </a:solidFill>
                      <a:prstDash val="solid"/>
                    </a:lnL>
                    <a:lnR w="12700">
                      <a:solidFill>
                        <a:srgbClr val="A6AAA9"/>
                      </a:solidFill>
                      <a:prstDash val="solid"/>
                    </a:lnR>
                    <a:lnT w="12700">
                      <a:solidFill>
                        <a:srgbClr val="A6AAA9"/>
                      </a:solidFill>
                      <a:prstDash val="solid"/>
                    </a:lnT>
                    <a:lnB w="12700">
                      <a:solidFill>
                        <a:srgbClr val="A6AAA9"/>
                      </a:solidFill>
                      <a:prstDash val="solid"/>
                    </a:lnB>
                  </a:tcPr>
                </a:tc>
              </a:tr>
              <a:tr h="722795"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1135"/>
                        </a:spcBef>
                      </a:pPr>
                      <a:r>
                        <a:rPr sz="28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lung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T="144145" marB="0"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A6AAA9"/>
                      </a:solidFill>
                      <a:prstDash val="solid"/>
                    </a:lnR>
                    <a:lnT w="12700">
                      <a:solidFill>
                        <a:srgbClr val="A6AAA9"/>
                      </a:solidFill>
                      <a:prstDash val="solid"/>
                    </a:lnT>
                    <a:lnB w="12700">
                      <a:solidFill>
                        <a:srgbClr val="A6AAA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34695" algn="r">
                        <a:lnSpc>
                          <a:spcPct val="100000"/>
                        </a:lnSpc>
                        <a:spcBef>
                          <a:spcPts val="1135"/>
                        </a:spcBef>
                      </a:pPr>
                      <a:r>
                        <a:rPr sz="2800" dirty="0">
                          <a:latin typeface="Arial"/>
                          <a:cs typeface="Arial"/>
                        </a:rPr>
                        <a:t>1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T="144145" marB="0">
                    <a:lnL w="12700">
                      <a:solidFill>
                        <a:srgbClr val="A6AAA9"/>
                      </a:solidFill>
                      <a:prstDash val="solid"/>
                    </a:lnL>
                    <a:lnR w="12700">
                      <a:solidFill>
                        <a:srgbClr val="A6AAA9"/>
                      </a:solidFill>
                      <a:prstDash val="solid"/>
                    </a:lnR>
                    <a:lnT w="12700">
                      <a:solidFill>
                        <a:srgbClr val="A6AAA9"/>
                      </a:solidFill>
                      <a:prstDash val="solid"/>
                    </a:lnT>
                    <a:lnB w="12700">
                      <a:solidFill>
                        <a:srgbClr val="A6AAA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A6AAA9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58750">
                        <a:lnSpc>
                          <a:spcPct val="100000"/>
                        </a:lnSpc>
                        <a:spcBef>
                          <a:spcPts val="1135"/>
                        </a:spcBef>
                      </a:pPr>
                      <a:r>
                        <a:rPr sz="28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doc4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T="144145" marB="0"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00882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A6AAA9"/>
                      </a:solidFill>
                      <a:prstDash val="solid"/>
                    </a:lnR>
                    <a:lnT w="12700">
                      <a:solidFill>
                        <a:srgbClr val="A6AAA9"/>
                      </a:solidFill>
                      <a:prstDash val="solid"/>
                    </a:lnT>
                    <a:lnB w="12700">
                      <a:solidFill>
                        <a:srgbClr val="A6AAA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1135"/>
                        </a:spcBef>
                      </a:pPr>
                      <a:r>
                        <a:rPr sz="2800" dirty="0">
                          <a:latin typeface="Arial"/>
                          <a:cs typeface="Arial"/>
                        </a:rPr>
                        <a:t>1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T="144145" marB="0">
                    <a:lnL w="12700">
                      <a:solidFill>
                        <a:srgbClr val="A6AAA9"/>
                      </a:solidFill>
                      <a:prstDash val="solid"/>
                    </a:lnL>
                    <a:lnR w="12700">
                      <a:solidFill>
                        <a:srgbClr val="A6AAA9"/>
                      </a:solidFill>
                      <a:prstDash val="solid"/>
                    </a:lnR>
                    <a:lnT w="12700">
                      <a:solidFill>
                        <a:srgbClr val="A6AAA9"/>
                      </a:solidFill>
                      <a:prstDash val="solid"/>
                    </a:lnT>
                    <a:lnB w="12700">
                      <a:solidFill>
                        <a:srgbClr val="A6AAA9"/>
                      </a:solidFill>
                      <a:prstDash val="solid"/>
                    </a:lnB>
                  </a:tcPr>
                </a:tc>
              </a:tr>
              <a:tr h="710095"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1090"/>
                        </a:spcBef>
                      </a:pPr>
                      <a:r>
                        <a:rPr sz="28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ear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T="138430" marB="0"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A6AAA9"/>
                      </a:solidFill>
                      <a:prstDash val="solid"/>
                    </a:lnR>
                    <a:lnT w="12700">
                      <a:solidFill>
                        <a:srgbClr val="A6AAA9"/>
                      </a:solidFill>
                      <a:prstDash val="solid"/>
                    </a:lnT>
                    <a:lnB w="12700">
                      <a:solidFill>
                        <a:srgbClr val="A6AAA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34695" algn="r">
                        <a:lnSpc>
                          <a:spcPct val="100000"/>
                        </a:lnSpc>
                        <a:spcBef>
                          <a:spcPts val="1090"/>
                        </a:spcBef>
                      </a:pPr>
                      <a:r>
                        <a:rPr sz="2800" dirty="0">
                          <a:latin typeface="Arial"/>
                          <a:cs typeface="Arial"/>
                        </a:rPr>
                        <a:t>1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T="138430" marB="0">
                    <a:lnL w="12700">
                      <a:solidFill>
                        <a:srgbClr val="A6AAA9"/>
                      </a:solidFill>
                      <a:prstDash val="solid"/>
                    </a:lnL>
                    <a:lnR w="12700">
                      <a:solidFill>
                        <a:srgbClr val="A6AAA9"/>
                      </a:solidFill>
                      <a:prstDash val="solid"/>
                    </a:lnR>
                    <a:lnT w="12700">
                      <a:solidFill>
                        <a:srgbClr val="A6AAA9"/>
                      </a:solidFill>
                      <a:prstDash val="solid"/>
                    </a:lnT>
                    <a:lnB w="12700">
                      <a:solidFill>
                        <a:srgbClr val="A6AAA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A6AAA9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A6AAA9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A6AAA9"/>
                      </a:solidFill>
                      <a:prstDash val="solid"/>
                    </a:lnT>
                  </a:tcPr>
                </a:tc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7378700" y="2946400"/>
            <a:ext cx="4570095" cy="13843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985" algn="ctr">
              <a:lnSpc>
                <a:spcPts val="3050"/>
              </a:lnSpc>
              <a:spcBef>
                <a:spcPts val="100"/>
              </a:spcBef>
            </a:pPr>
            <a:r>
              <a:rPr sz="3000" i="1" dirty="0">
                <a:solidFill>
                  <a:srgbClr val="53585F"/>
                </a:solidFill>
                <a:latin typeface="Arial"/>
                <a:cs typeface="Arial"/>
              </a:rPr>
              <a:t>…</a:t>
            </a:r>
            <a:r>
              <a:rPr sz="3000" i="1" spc="-15" dirty="0">
                <a:solidFill>
                  <a:srgbClr val="53585F"/>
                </a:solidFill>
                <a:latin typeface="Arial"/>
                <a:cs typeface="Arial"/>
              </a:rPr>
              <a:t> </a:t>
            </a:r>
            <a:r>
              <a:rPr sz="3000" i="1" dirty="0">
                <a:solidFill>
                  <a:srgbClr val="53585F"/>
                </a:solidFill>
                <a:latin typeface="Arial"/>
                <a:cs typeface="Arial"/>
              </a:rPr>
              <a:t>and</a:t>
            </a:r>
            <a:endParaRPr sz="3000">
              <a:latin typeface="Arial"/>
              <a:cs typeface="Arial"/>
            </a:endParaRPr>
          </a:p>
          <a:p>
            <a:pPr algn="ctr">
              <a:lnSpc>
                <a:spcPts val="3550"/>
              </a:lnSpc>
            </a:pPr>
            <a:r>
              <a:rPr sz="4000" b="1" spc="-5" dirty="0">
                <a:solidFill>
                  <a:srgbClr val="00882B"/>
                </a:solidFill>
                <a:latin typeface="Arial"/>
                <a:cs typeface="Arial"/>
              </a:rPr>
              <a:t>document</a:t>
            </a:r>
            <a:r>
              <a:rPr sz="4000" spc="-5" dirty="0">
                <a:latin typeface="Arial"/>
                <a:cs typeface="Arial"/>
              </a:rPr>
              <a:t>-</a:t>
            </a:r>
            <a:r>
              <a:rPr sz="4000" b="1" spc="-5" dirty="0">
                <a:solidFill>
                  <a:srgbClr val="DE6B28"/>
                </a:solidFill>
                <a:latin typeface="Arial"/>
                <a:cs typeface="Arial"/>
              </a:rPr>
              <a:t>concept</a:t>
            </a:r>
            <a:endParaRPr sz="4000">
              <a:latin typeface="Arial"/>
              <a:cs typeface="Arial"/>
            </a:endParaRPr>
          </a:p>
          <a:p>
            <a:pPr marL="318135" algn="ctr">
              <a:lnSpc>
                <a:spcPts val="4100"/>
              </a:lnSpc>
            </a:pPr>
            <a:r>
              <a:rPr sz="4000" spc="-5" dirty="0">
                <a:latin typeface="Arial"/>
                <a:cs typeface="Arial"/>
              </a:rPr>
              <a:t>matrix</a:t>
            </a:r>
            <a:endParaRPr sz="40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133600" y="3263900"/>
            <a:ext cx="3243580" cy="1066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4100"/>
              </a:lnSpc>
              <a:spcBef>
                <a:spcPts val="100"/>
              </a:spcBef>
            </a:pPr>
            <a:r>
              <a:rPr sz="4000" b="1" spc="-5" dirty="0">
                <a:solidFill>
                  <a:srgbClr val="0365C0"/>
                </a:solidFill>
                <a:latin typeface="Arial"/>
                <a:cs typeface="Arial"/>
              </a:rPr>
              <a:t>term</a:t>
            </a:r>
            <a:r>
              <a:rPr sz="4000" spc="-5" dirty="0">
                <a:latin typeface="Arial"/>
                <a:cs typeface="Arial"/>
              </a:rPr>
              <a:t>-</a:t>
            </a:r>
            <a:r>
              <a:rPr sz="4000" b="1" spc="-5" dirty="0">
                <a:solidFill>
                  <a:srgbClr val="DE6B28"/>
                </a:solidFill>
                <a:latin typeface="Arial"/>
                <a:cs typeface="Arial"/>
              </a:rPr>
              <a:t>concept</a:t>
            </a:r>
            <a:endParaRPr sz="4000">
              <a:latin typeface="Arial"/>
              <a:cs typeface="Arial"/>
            </a:endParaRPr>
          </a:p>
          <a:p>
            <a:pPr algn="ctr">
              <a:lnSpc>
                <a:spcPts val="4100"/>
              </a:lnSpc>
            </a:pPr>
            <a:r>
              <a:rPr sz="4000" spc="-5" dirty="0">
                <a:latin typeface="Arial"/>
                <a:cs typeface="Arial"/>
              </a:rPr>
              <a:t>matrix</a:t>
            </a:r>
            <a:endParaRPr sz="40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30300" y="1676400"/>
            <a:ext cx="10669905" cy="1808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4770"/>
              </a:lnSpc>
              <a:spcBef>
                <a:spcPts val="100"/>
              </a:spcBef>
              <a:tabLst>
                <a:tab pos="1938655" algn="l"/>
                <a:tab pos="2531745" algn="l"/>
              </a:tabLst>
            </a:pPr>
            <a:r>
              <a:rPr sz="4200" spc="-5" dirty="0">
                <a:latin typeface="Arial"/>
                <a:cs typeface="Arial"/>
              </a:rPr>
              <a:t>Q: </a:t>
            </a:r>
            <a:r>
              <a:rPr sz="4200" dirty="0">
                <a:latin typeface="Arial"/>
                <a:cs typeface="Arial"/>
              </a:rPr>
              <a:t>How	</a:t>
            </a:r>
            <a:r>
              <a:rPr sz="4200" spc="-5" dirty="0">
                <a:latin typeface="Arial"/>
                <a:cs typeface="Arial"/>
              </a:rPr>
              <a:t>to	</a:t>
            </a:r>
            <a:r>
              <a:rPr sz="4200" dirty="0">
                <a:latin typeface="Arial"/>
                <a:cs typeface="Arial"/>
              </a:rPr>
              <a:t>search, </a:t>
            </a:r>
            <a:r>
              <a:rPr sz="4200" spc="-5" dirty="0">
                <a:latin typeface="Arial"/>
                <a:cs typeface="Arial"/>
              </a:rPr>
              <a:t>e.g., for</a:t>
            </a:r>
            <a:r>
              <a:rPr sz="4200" spc="-15" dirty="0">
                <a:latin typeface="Arial"/>
                <a:cs typeface="Arial"/>
              </a:rPr>
              <a:t> </a:t>
            </a:r>
            <a:r>
              <a:rPr sz="4200" spc="-5" dirty="0">
                <a:solidFill>
                  <a:srgbClr val="0365C0"/>
                </a:solidFill>
                <a:latin typeface="Arial"/>
                <a:cs typeface="Arial"/>
              </a:rPr>
              <a:t>“system”</a:t>
            </a:r>
            <a:r>
              <a:rPr sz="4200" spc="-5" dirty="0">
                <a:latin typeface="Arial"/>
                <a:cs typeface="Arial"/>
              </a:rPr>
              <a:t>?</a:t>
            </a:r>
            <a:endParaRPr sz="4200">
              <a:latin typeface="Arial"/>
              <a:cs typeface="Arial"/>
            </a:endParaRPr>
          </a:p>
          <a:p>
            <a:pPr marL="12700" marR="5080">
              <a:lnSpc>
                <a:spcPts val="4500"/>
              </a:lnSpc>
              <a:spcBef>
                <a:spcPts val="330"/>
              </a:spcBef>
              <a:tabLst>
                <a:tab pos="1672589" algn="l"/>
                <a:tab pos="2562225" algn="l"/>
              </a:tabLst>
            </a:pPr>
            <a:r>
              <a:rPr sz="4200" dirty="0">
                <a:latin typeface="Arial"/>
                <a:cs typeface="Arial"/>
              </a:rPr>
              <a:t>A:</a:t>
            </a:r>
            <a:r>
              <a:rPr sz="4200" spc="-5" dirty="0">
                <a:latin typeface="Arial"/>
                <a:cs typeface="Arial"/>
              </a:rPr>
              <a:t> </a:t>
            </a:r>
            <a:r>
              <a:rPr sz="4200" dirty="0">
                <a:latin typeface="Arial"/>
                <a:cs typeface="Arial"/>
              </a:rPr>
              <a:t>find	</a:t>
            </a:r>
            <a:r>
              <a:rPr sz="4200" spc="-5" dirty="0">
                <a:latin typeface="Arial"/>
                <a:cs typeface="Arial"/>
              </a:rPr>
              <a:t>the	</a:t>
            </a:r>
            <a:r>
              <a:rPr sz="4200" dirty="0">
                <a:latin typeface="Arial"/>
                <a:cs typeface="Arial"/>
              </a:rPr>
              <a:t>corresponding </a:t>
            </a:r>
            <a:r>
              <a:rPr sz="4200" spc="-5" dirty="0">
                <a:solidFill>
                  <a:srgbClr val="DE6B27"/>
                </a:solidFill>
                <a:latin typeface="Arial"/>
                <a:cs typeface="Arial"/>
              </a:rPr>
              <a:t>concept(s)</a:t>
            </a:r>
            <a:r>
              <a:rPr sz="4200" spc="-5" dirty="0">
                <a:latin typeface="Arial"/>
                <a:cs typeface="Arial"/>
              </a:rPr>
              <a:t>; and</a:t>
            </a:r>
            <a:r>
              <a:rPr sz="4200" spc="-55" dirty="0">
                <a:latin typeface="Arial"/>
                <a:cs typeface="Arial"/>
              </a:rPr>
              <a:t> </a:t>
            </a:r>
            <a:r>
              <a:rPr sz="4200" dirty="0">
                <a:latin typeface="Arial"/>
                <a:cs typeface="Arial"/>
              </a:rPr>
              <a:t>the  corresponding</a:t>
            </a:r>
            <a:r>
              <a:rPr sz="4200" spc="-10" dirty="0">
                <a:latin typeface="Arial"/>
                <a:cs typeface="Arial"/>
              </a:rPr>
              <a:t> </a:t>
            </a:r>
            <a:r>
              <a:rPr sz="4200" spc="-5" dirty="0">
                <a:solidFill>
                  <a:srgbClr val="00882B"/>
                </a:solidFill>
                <a:latin typeface="Arial"/>
                <a:cs typeface="Arial"/>
              </a:rPr>
              <a:t>documents</a:t>
            </a:r>
            <a:endParaRPr sz="42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04900" y="787400"/>
            <a:ext cx="10789285" cy="9093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906770" algn="l"/>
              </a:tabLst>
            </a:pPr>
            <a:r>
              <a:rPr sz="5800" spc="-5" dirty="0"/>
              <a:t>Latent</a:t>
            </a:r>
            <a:r>
              <a:rPr sz="5800" spc="15" dirty="0"/>
              <a:t> </a:t>
            </a:r>
            <a:r>
              <a:rPr sz="5800" spc="-5" dirty="0"/>
              <a:t>Semantic	Indexing</a:t>
            </a:r>
            <a:r>
              <a:rPr sz="5800" spc="-65" dirty="0"/>
              <a:t> </a:t>
            </a:r>
            <a:r>
              <a:rPr sz="5800" spc="-5" dirty="0"/>
              <a:t>(LSI)</a:t>
            </a:r>
            <a:endParaRPr sz="5800"/>
          </a:p>
        </p:txBody>
      </p:sp>
      <p:sp>
        <p:nvSpPr>
          <p:cNvPr id="4" name="object 4"/>
          <p:cNvSpPr/>
          <p:nvPr/>
        </p:nvSpPr>
        <p:spPr>
          <a:xfrm>
            <a:off x="239626" y="6412001"/>
            <a:ext cx="703643" cy="46100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087075" y="4578350"/>
          <a:ext cx="10803886" cy="492085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38935"/>
                <a:gridCol w="1688464"/>
                <a:gridCol w="1694814"/>
                <a:gridCol w="1313814"/>
                <a:gridCol w="1090929"/>
                <a:gridCol w="1685290"/>
                <a:gridCol w="1691640"/>
              </a:tblGrid>
              <a:tr h="95774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19710" marR="111125" indent="-114300">
                        <a:lnSpc>
                          <a:spcPct val="101200"/>
                        </a:lnSpc>
                        <a:spcBef>
                          <a:spcPts val="409"/>
                        </a:spcBef>
                      </a:pPr>
                      <a:r>
                        <a:rPr sz="28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da</a:t>
                      </a:r>
                      <a:r>
                        <a:rPr sz="2800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</a:t>
                      </a:r>
                      <a:r>
                        <a:rPr sz="28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abase  concept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T="52069" marB="0">
                    <a:lnR w="12700">
                      <a:solidFill>
                        <a:srgbClr val="FFFFFF"/>
                      </a:solidFill>
                      <a:prstDash val="solid"/>
                    </a:lnR>
                    <a:solidFill>
                      <a:srgbClr val="DE6B28"/>
                    </a:solidFill>
                  </a:tcPr>
                </a:tc>
                <a:tc>
                  <a:txBody>
                    <a:bodyPr/>
                    <a:lstStyle/>
                    <a:p>
                      <a:pPr marL="220979" marR="226060" indent="12700">
                        <a:lnSpc>
                          <a:spcPct val="101200"/>
                        </a:lnSpc>
                        <a:spcBef>
                          <a:spcPts val="409"/>
                        </a:spcBef>
                      </a:pPr>
                      <a:r>
                        <a:rPr sz="28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medical concept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T="52069" marB="0">
                    <a:lnL w="12700">
                      <a:solidFill>
                        <a:srgbClr val="FFFFFF"/>
                      </a:solidFill>
                      <a:prstDash val="solid"/>
                    </a:lnL>
                    <a:solidFill>
                      <a:srgbClr val="DE6B2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10185" marR="104775" indent="-101600">
                        <a:lnSpc>
                          <a:spcPct val="101200"/>
                        </a:lnSpc>
                        <a:spcBef>
                          <a:spcPts val="409"/>
                        </a:spcBef>
                      </a:pPr>
                      <a:r>
                        <a:rPr sz="28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da</a:t>
                      </a:r>
                      <a:r>
                        <a:rPr sz="2800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</a:t>
                      </a:r>
                      <a:r>
                        <a:rPr sz="28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abase  concept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T="52069" marB="0">
                    <a:lnR w="12700">
                      <a:solidFill>
                        <a:srgbClr val="FFFFFF"/>
                      </a:solidFill>
                      <a:prstDash val="solid"/>
                    </a:lnR>
                    <a:solidFill>
                      <a:srgbClr val="DE6B28"/>
                    </a:solidFill>
                  </a:tcPr>
                </a:tc>
                <a:tc>
                  <a:txBody>
                    <a:bodyPr/>
                    <a:lstStyle/>
                    <a:p>
                      <a:pPr marL="226695" marR="217170">
                        <a:lnSpc>
                          <a:spcPct val="101200"/>
                        </a:lnSpc>
                        <a:spcBef>
                          <a:spcPts val="409"/>
                        </a:spcBef>
                      </a:pPr>
                      <a:r>
                        <a:rPr sz="28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medical concept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T="52069" marB="0">
                    <a:lnL w="12700">
                      <a:solidFill>
                        <a:srgbClr val="FFFFFF"/>
                      </a:solidFill>
                      <a:prstDash val="solid"/>
                    </a:lnL>
                    <a:solidFill>
                      <a:srgbClr val="DE6B28"/>
                    </a:solidFill>
                  </a:tcPr>
                </a:tc>
              </a:tr>
              <a:tr h="710096">
                <a:tc>
                  <a:txBody>
                    <a:bodyPr/>
                    <a:lstStyle/>
                    <a:p>
                      <a:pPr marL="4445" algn="ctr">
                        <a:lnSpc>
                          <a:spcPct val="100000"/>
                        </a:lnSpc>
                        <a:spcBef>
                          <a:spcPts val="1005"/>
                        </a:spcBef>
                      </a:pPr>
                      <a:r>
                        <a:rPr sz="28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data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T="127635" marB="0"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 marL="740410">
                        <a:lnSpc>
                          <a:spcPct val="100000"/>
                        </a:lnSpc>
                        <a:spcBef>
                          <a:spcPts val="1005"/>
                        </a:spcBef>
                      </a:pPr>
                      <a:r>
                        <a:rPr sz="2800" dirty="0">
                          <a:latin typeface="Arial"/>
                          <a:cs typeface="Arial"/>
                        </a:rPr>
                        <a:t>1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T="127635" marB="0">
                    <a:lnR w="12700">
                      <a:solidFill>
                        <a:srgbClr val="A6AAA9"/>
                      </a:solidFill>
                      <a:prstDash val="solid"/>
                    </a:lnR>
                    <a:lnB w="12700">
                      <a:solidFill>
                        <a:srgbClr val="A6AAA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A6AAA9"/>
                      </a:solidFill>
                      <a:prstDash val="solid"/>
                    </a:lnL>
                    <a:lnR w="12700">
                      <a:solidFill>
                        <a:srgbClr val="A6AAA9"/>
                      </a:solidFill>
                      <a:prstDash val="solid"/>
                    </a:lnR>
                    <a:lnB w="12700">
                      <a:solidFill>
                        <a:srgbClr val="A6AAA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A6AAA9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58750">
                        <a:lnSpc>
                          <a:spcPct val="100000"/>
                        </a:lnSpc>
                        <a:spcBef>
                          <a:spcPts val="1005"/>
                        </a:spcBef>
                      </a:pPr>
                      <a:r>
                        <a:rPr sz="28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doc1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T="127635" marB="0"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882A"/>
                    </a:solidFill>
                  </a:tcPr>
                </a:tc>
                <a:tc>
                  <a:txBody>
                    <a:bodyPr/>
                    <a:lstStyle/>
                    <a:p>
                      <a:pPr marL="743585">
                        <a:lnSpc>
                          <a:spcPct val="100000"/>
                        </a:lnSpc>
                        <a:spcBef>
                          <a:spcPts val="1005"/>
                        </a:spcBef>
                      </a:pPr>
                      <a:r>
                        <a:rPr sz="2800" dirty="0">
                          <a:latin typeface="Arial"/>
                          <a:cs typeface="Arial"/>
                        </a:rPr>
                        <a:t>1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T="127635" marB="0">
                    <a:lnR w="12700">
                      <a:solidFill>
                        <a:srgbClr val="A6AAA9"/>
                      </a:solidFill>
                      <a:prstDash val="solid"/>
                    </a:lnR>
                    <a:lnB w="12700">
                      <a:solidFill>
                        <a:srgbClr val="A6AAA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A6AAA9"/>
                      </a:solidFill>
                      <a:prstDash val="solid"/>
                    </a:lnL>
                    <a:lnR w="12700">
                      <a:solidFill>
                        <a:srgbClr val="A6AAA9"/>
                      </a:solidFill>
                      <a:prstDash val="solid"/>
                    </a:lnR>
                    <a:lnB w="12700">
                      <a:solidFill>
                        <a:srgbClr val="A6AAA9"/>
                      </a:solidFill>
                      <a:prstDash val="solid"/>
                    </a:lnB>
                  </a:tcPr>
                </a:tc>
              </a:tr>
              <a:tr h="716445">
                <a:tc>
                  <a:txBody>
                    <a:bodyPr/>
                    <a:lstStyle/>
                    <a:p>
                      <a:pPr marL="6350" algn="ctr">
                        <a:lnSpc>
                          <a:spcPct val="100000"/>
                        </a:lnSpc>
                        <a:spcBef>
                          <a:spcPts val="1115"/>
                        </a:spcBef>
                      </a:pPr>
                      <a:r>
                        <a:rPr sz="2800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system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T="141605" marB="0"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 marL="740410">
                        <a:lnSpc>
                          <a:spcPct val="100000"/>
                        </a:lnSpc>
                        <a:spcBef>
                          <a:spcPts val="1115"/>
                        </a:spcBef>
                      </a:pPr>
                      <a:r>
                        <a:rPr sz="2800" dirty="0">
                          <a:latin typeface="Arial"/>
                          <a:cs typeface="Arial"/>
                        </a:rPr>
                        <a:t>1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T="141605" marB="0">
                    <a:lnR w="12700">
                      <a:solidFill>
                        <a:srgbClr val="A6AAA9"/>
                      </a:solidFill>
                      <a:prstDash val="solid"/>
                    </a:lnR>
                    <a:lnT w="12700">
                      <a:solidFill>
                        <a:srgbClr val="A6AAA9"/>
                      </a:solidFill>
                      <a:prstDash val="solid"/>
                    </a:lnT>
                    <a:lnB w="12700">
                      <a:solidFill>
                        <a:srgbClr val="A6AAA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A6AAA9"/>
                      </a:solidFill>
                      <a:prstDash val="solid"/>
                    </a:lnL>
                    <a:lnR w="12700">
                      <a:solidFill>
                        <a:srgbClr val="A6AAA9"/>
                      </a:solidFill>
                      <a:prstDash val="solid"/>
                    </a:lnR>
                    <a:lnT w="12700">
                      <a:solidFill>
                        <a:srgbClr val="A6AAA9"/>
                      </a:solidFill>
                      <a:prstDash val="solid"/>
                    </a:lnT>
                    <a:lnB w="12700">
                      <a:solidFill>
                        <a:srgbClr val="A6AAA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A6AAA9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58750">
                        <a:lnSpc>
                          <a:spcPct val="100000"/>
                        </a:lnSpc>
                        <a:spcBef>
                          <a:spcPts val="1115"/>
                        </a:spcBef>
                      </a:pPr>
                      <a:r>
                        <a:rPr sz="28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doc2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T="141605" marB="0"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882A"/>
                    </a:solidFill>
                  </a:tcPr>
                </a:tc>
                <a:tc>
                  <a:txBody>
                    <a:bodyPr/>
                    <a:lstStyle/>
                    <a:p>
                      <a:pPr marL="743585">
                        <a:lnSpc>
                          <a:spcPct val="100000"/>
                        </a:lnSpc>
                        <a:spcBef>
                          <a:spcPts val="1115"/>
                        </a:spcBef>
                      </a:pPr>
                      <a:r>
                        <a:rPr sz="2800" dirty="0">
                          <a:latin typeface="Arial"/>
                          <a:cs typeface="Arial"/>
                        </a:rPr>
                        <a:t>1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T="141605" marB="0">
                    <a:lnR w="12700">
                      <a:solidFill>
                        <a:srgbClr val="A6AAA9"/>
                      </a:solidFill>
                      <a:prstDash val="solid"/>
                    </a:lnR>
                    <a:lnT w="12700">
                      <a:solidFill>
                        <a:srgbClr val="A6AAA9"/>
                      </a:solidFill>
                      <a:prstDash val="solid"/>
                    </a:lnT>
                    <a:lnB w="12700">
                      <a:solidFill>
                        <a:srgbClr val="A6AAA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A6AAA9"/>
                      </a:solidFill>
                      <a:prstDash val="solid"/>
                    </a:lnL>
                    <a:lnR w="12700">
                      <a:solidFill>
                        <a:srgbClr val="A6AAA9"/>
                      </a:solidFill>
                      <a:prstDash val="solid"/>
                    </a:lnR>
                    <a:lnT w="12700">
                      <a:solidFill>
                        <a:srgbClr val="A6AAA9"/>
                      </a:solidFill>
                      <a:prstDash val="solid"/>
                    </a:lnT>
                    <a:lnB w="12700">
                      <a:solidFill>
                        <a:srgbClr val="A6AAA9"/>
                      </a:solidFill>
                      <a:prstDash val="solid"/>
                    </a:lnB>
                  </a:tcPr>
                </a:tc>
              </a:tr>
              <a:tr h="71643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75"/>
                        </a:spcBef>
                      </a:pPr>
                      <a:r>
                        <a:rPr sz="2800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retrieval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T="136525" marB="0"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 marL="740410">
                        <a:lnSpc>
                          <a:spcPct val="100000"/>
                        </a:lnSpc>
                        <a:spcBef>
                          <a:spcPts val="1075"/>
                        </a:spcBef>
                      </a:pPr>
                      <a:r>
                        <a:rPr sz="2800" dirty="0">
                          <a:latin typeface="Arial"/>
                          <a:cs typeface="Arial"/>
                        </a:rPr>
                        <a:t>1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T="136525" marB="0">
                    <a:lnR w="12700">
                      <a:solidFill>
                        <a:srgbClr val="A6AAA9"/>
                      </a:solidFill>
                      <a:prstDash val="solid"/>
                    </a:lnR>
                    <a:lnT w="12700">
                      <a:solidFill>
                        <a:srgbClr val="A6AAA9"/>
                      </a:solidFill>
                      <a:prstDash val="solid"/>
                    </a:lnT>
                    <a:lnB w="12700">
                      <a:solidFill>
                        <a:srgbClr val="A6AAA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A6AAA9"/>
                      </a:solidFill>
                      <a:prstDash val="solid"/>
                    </a:lnL>
                    <a:lnR w="12700">
                      <a:solidFill>
                        <a:srgbClr val="A6AAA9"/>
                      </a:solidFill>
                      <a:prstDash val="solid"/>
                    </a:lnR>
                    <a:lnT w="12700">
                      <a:solidFill>
                        <a:srgbClr val="A6AAA9"/>
                      </a:solidFill>
                      <a:prstDash val="solid"/>
                    </a:lnT>
                    <a:lnB w="12700">
                      <a:solidFill>
                        <a:srgbClr val="A6AAA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A6AAA9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58750">
                        <a:lnSpc>
                          <a:spcPct val="100000"/>
                        </a:lnSpc>
                        <a:spcBef>
                          <a:spcPts val="1075"/>
                        </a:spcBef>
                      </a:pPr>
                      <a:r>
                        <a:rPr sz="28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doc3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T="136525" marB="0"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882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A6AAA9"/>
                      </a:solidFill>
                      <a:prstDash val="solid"/>
                    </a:lnR>
                    <a:lnT w="12700">
                      <a:solidFill>
                        <a:srgbClr val="A6AAA9"/>
                      </a:solidFill>
                      <a:prstDash val="solid"/>
                    </a:lnT>
                    <a:lnB w="12700">
                      <a:solidFill>
                        <a:srgbClr val="A6AAA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1075"/>
                        </a:spcBef>
                      </a:pPr>
                      <a:r>
                        <a:rPr sz="2800" dirty="0">
                          <a:latin typeface="Arial"/>
                          <a:cs typeface="Arial"/>
                        </a:rPr>
                        <a:t>1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T="136525" marB="0">
                    <a:lnL w="12700">
                      <a:solidFill>
                        <a:srgbClr val="A6AAA9"/>
                      </a:solidFill>
                      <a:prstDash val="solid"/>
                    </a:lnL>
                    <a:lnR w="12700">
                      <a:solidFill>
                        <a:srgbClr val="A6AAA9"/>
                      </a:solidFill>
                      <a:prstDash val="solid"/>
                    </a:lnR>
                    <a:lnT w="12700">
                      <a:solidFill>
                        <a:srgbClr val="A6AAA9"/>
                      </a:solidFill>
                      <a:prstDash val="solid"/>
                    </a:lnT>
                    <a:lnB w="12700">
                      <a:solidFill>
                        <a:srgbClr val="A6AAA9"/>
                      </a:solidFill>
                      <a:prstDash val="solid"/>
                    </a:lnB>
                  </a:tcPr>
                </a:tc>
              </a:tr>
              <a:tr h="722795"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1135"/>
                        </a:spcBef>
                      </a:pPr>
                      <a:r>
                        <a:rPr sz="28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lung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T="144145" marB="0"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A6AAA9"/>
                      </a:solidFill>
                      <a:prstDash val="solid"/>
                    </a:lnR>
                    <a:lnT w="12700">
                      <a:solidFill>
                        <a:srgbClr val="A6AAA9"/>
                      </a:solidFill>
                      <a:prstDash val="solid"/>
                    </a:lnT>
                    <a:lnB w="12700">
                      <a:solidFill>
                        <a:srgbClr val="A6AAA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34695" algn="r">
                        <a:lnSpc>
                          <a:spcPct val="100000"/>
                        </a:lnSpc>
                        <a:spcBef>
                          <a:spcPts val="1135"/>
                        </a:spcBef>
                      </a:pPr>
                      <a:r>
                        <a:rPr sz="2800" dirty="0">
                          <a:latin typeface="Arial"/>
                          <a:cs typeface="Arial"/>
                        </a:rPr>
                        <a:t>1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T="144145" marB="0">
                    <a:lnL w="12700">
                      <a:solidFill>
                        <a:srgbClr val="A6AAA9"/>
                      </a:solidFill>
                      <a:prstDash val="solid"/>
                    </a:lnL>
                    <a:lnR w="12700">
                      <a:solidFill>
                        <a:srgbClr val="A6AAA9"/>
                      </a:solidFill>
                      <a:prstDash val="solid"/>
                    </a:lnR>
                    <a:lnT w="12700">
                      <a:solidFill>
                        <a:srgbClr val="A6AAA9"/>
                      </a:solidFill>
                      <a:prstDash val="solid"/>
                    </a:lnT>
                    <a:lnB w="12700">
                      <a:solidFill>
                        <a:srgbClr val="A6AAA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A6AAA9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58750">
                        <a:lnSpc>
                          <a:spcPct val="100000"/>
                        </a:lnSpc>
                        <a:spcBef>
                          <a:spcPts val="1135"/>
                        </a:spcBef>
                      </a:pPr>
                      <a:r>
                        <a:rPr sz="28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doc4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T="144145" marB="0"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00882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A6AAA9"/>
                      </a:solidFill>
                      <a:prstDash val="solid"/>
                    </a:lnR>
                    <a:lnT w="12700">
                      <a:solidFill>
                        <a:srgbClr val="A6AAA9"/>
                      </a:solidFill>
                      <a:prstDash val="solid"/>
                    </a:lnT>
                    <a:lnB w="12700">
                      <a:solidFill>
                        <a:srgbClr val="A6AAA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1135"/>
                        </a:spcBef>
                      </a:pPr>
                      <a:r>
                        <a:rPr sz="2800" dirty="0">
                          <a:latin typeface="Arial"/>
                          <a:cs typeface="Arial"/>
                        </a:rPr>
                        <a:t>1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T="144145" marB="0">
                    <a:lnL w="12700">
                      <a:solidFill>
                        <a:srgbClr val="A6AAA9"/>
                      </a:solidFill>
                      <a:prstDash val="solid"/>
                    </a:lnL>
                    <a:lnR w="12700">
                      <a:solidFill>
                        <a:srgbClr val="A6AAA9"/>
                      </a:solidFill>
                      <a:prstDash val="solid"/>
                    </a:lnR>
                    <a:lnT w="12700">
                      <a:solidFill>
                        <a:srgbClr val="A6AAA9"/>
                      </a:solidFill>
                      <a:prstDash val="solid"/>
                    </a:lnT>
                    <a:lnB w="12700">
                      <a:solidFill>
                        <a:srgbClr val="A6AAA9"/>
                      </a:solidFill>
                      <a:prstDash val="solid"/>
                    </a:lnB>
                  </a:tcPr>
                </a:tc>
              </a:tr>
              <a:tr h="710095"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1090"/>
                        </a:spcBef>
                      </a:pPr>
                      <a:r>
                        <a:rPr sz="28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ear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T="138430" marB="0"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A6AAA9"/>
                      </a:solidFill>
                      <a:prstDash val="solid"/>
                    </a:lnR>
                    <a:lnT w="12700">
                      <a:solidFill>
                        <a:srgbClr val="A6AAA9"/>
                      </a:solidFill>
                      <a:prstDash val="solid"/>
                    </a:lnT>
                    <a:lnB w="12700">
                      <a:solidFill>
                        <a:srgbClr val="A6AAA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34695" algn="r">
                        <a:lnSpc>
                          <a:spcPct val="100000"/>
                        </a:lnSpc>
                        <a:spcBef>
                          <a:spcPts val="1090"/>
                        </a:spcBef>
                      </a:pPr>
                      <a:r>
                        <a:rPr sz="2800" dirty="0">
                          <a:latin typeface="Arial"/>
                          <a:cs typeface="Arial"/>
                        </a:rPr>
                        <a:t>1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T="138430" marB="0">
                    <a:lnL w="12700">
                      <a:solidFill>
                        <a:srgbClr val="A6AAA9"/>
                      </a:solidFill>
                      <a:prstDash val="solid"/>
                    </a:lnL>
                    <a:lnR w="12700">
                      <a:solidFill>
                        <a:srgbClr val="A6AAA9"/>
                      </a:solidFill>
                      <a:prstDash val="solid"/>
                    </a:lnR>
                    <a:lnT w="12700">
                      <a:solidFill>
                        <a:srgbClr val="A6AAA9"/>
                      </a:solidFill>
                      <a:prstDash val="solid"/>
                    </a:lnT>
                    <a:lnB w="12700">
                      <a:solidFill>
                        <a:srgbClr val="A6AAA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A6AAA9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A6AAA9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A6AAA9"/>
                      </a:solidFill>
                      <a:prstDash val="solid"/>
                    </a:lnT>
                  </a:tcPr>
                </a:tc>
              </a:tr>
            </a:tbl>
          </a:graphicData>
        </a:graphic>
      </p:graphicFrame>
      <p:sp>
        <p:nvSpPr>
          <p:cNvPr id="6" name="object 6"/>
          <p:cNvSpPr/>
          <p:nvPr/>
        </p:nvSpPr>
        <p:spPr>
          <a:xfrm>
            <a:off x="3731082" y="6183960"/>
            <a:ext cx="462229" cy="5695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789464" y="4010492"/>
            <a:ext cx="5472165" cy="59689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9516960" y="5680037"/>
            <a:ext cx="589687" cy="46101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516960" y="6378282"/>
            <a:ext cx="589687" cy="46101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31800" y="2641600"/>
            <a:ext cx="12070715" cy="3098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581140" algn="l"/>
              </a:tabLst>
            </a:pPr>
            <a:r>
              <a:rPr sz="4000" spc="-20" dirty="0">
                <a:latin typeface="Arial"/>
                <a:cs typeface="Arial"/>
              </a:rPr>
              <a:t>Works </a:t>
            </a:r>
            <a:r>
              <a:rPr sz="4000" dirty="0">
                <a:latin typeface="Arial"/>
                <a:cs typeface="Arial"/>
              </a:rPr>
              <a:t>like</a:t>
            </a:r>
            <a:r>
              <a:rPr sz="4000" spc="40" dirty="0">
                <a:latin typeface="Arial"/>
                <a:cs typeface="Arial"/>
              </a:rPr>
              <a:t> </a:t>
            </a:r>
            <a:r>
              <a:rPr sz="4000" dirty="0">
                <a:latin typeface="Arial"/>
                <a:cs typeface="Arial"/>
              </a:rPr>
              <a:t>an</a:t>
            </a:r>
            <a:r>
              <a:rPr sz="4000" spc="10" dirty="0">
                <a:latin typeface="Arial"/>
                <a:cs typeface="Arial"/>
              </a:rPr>
              <a:t> </a:t>
            </a:r>
            <a:r>
              <a:rPr sz="4000" b="1" spc="-5" dirty="0">
                <a:latin typeface="Arial"/>
                <a:cs typeface="Arial"/>
              </a:rPr>
              <a:t>automatically	constructed</a:t>
            </a:r>
            <a:r>
              <a:rPr sz="4000" b="1" spc="-35" dirty="0">
                <a:latin typeface="Arial"/>
                <a:cs typeface="Arial"/>
              </a:rPr>
              <a:t> </a:t>
            </a:r>
            <a:r>
              <a:rPr sz="4000" b="1" spc="-5" dirty="0">
                <a:latin typeface="Arial"/>
                <a:cs typeface="Arial"/>
              </a:rPr>
              <a:t>thesaurus</a:t>
            </a:r>
            <a:endParaRPr sz="4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5700">
              <a:latin typeface="Arial"/>
              <a:cs typeface="Arial"/>
            </a:endParaRPr>
          </a:p>
          <a:p>
            <a:pPr marL="12700" marR="934719" algn="just">
              <a:lnSpc>
                <a:spcPts val="4300"/>
              </a:lnSpc>
            </a:pPr>
            <a:r>
              <a:rPr sz="4000" spc="-40" dirty="0">
                <a:latin typeface="Arial"/>
                <a:cs typeface="Arial"/>
              </a:rPr>
              <a:t>We </a:t>
            </a:r>
            <a:r>
              <a:rPr sz="4000" dirty="0">
                <a:latin typeface="Arial"/>
                <a:cs typeface="Arial"/>
              </a:rPr>
              <a:t>may </a:t>
            </a:r>
            <a:r>
              <a:rPr sz="4000" spc="-5" dirty="0">
                <a:latin typeface="Arial"/>
                <a:cs typeface="Arial"/>
              </a:rPr>
              <a:t>retrieve documents that </a:t>
            </a:r>
            <a:r>
              <a:rPr sz="4000" b="1" dirty="0">
                <a:latin typeface="Arial"/>
                <a:cs typeface="Arial"/>
              </a:rPr>
              <a:t>DON’T </a:t>
            </a:r>
            <a:r>
              <a:rPr sz="4000" dirty="0">
                <a:latin typeface="Arial"/>
                <a:cs typeface="Arial"/>
              </a:rPr>
              <a:t>have </a:t>
            </a:r>
            <a:r>
              <a:rPr sz="4000" spc="-5" dirty="0">
                <a:latin typeface="Arial"/>
                <a:cs typeface="Arial"/>
              </a:rPr>
              <a:t>the  term “system”, </a:t>
            </a:r>
            <a:r>
              <a:rPr sz="4000" dirty="0">
                <a:latin typeface="Arial"/>
                <a:cs typeface="Arial"/>
              </a:rPr>
              <a:t>but </a:t>
            </a:r>
            <a:r>
              <a:rPr sz="4000" spc="-5" dirty="0">
                <a:latin typeface="Arial"/>
                <a:cs typeface="Arial"/>
              </a:rPr>
              <a:t>they contain </a:t>
            </a:r>
            <a:r>
              <a:rPr sz="4000" dirty="0">
                <a:latin typeface="Arial"/>
                <a:cs typeface="Arial"/>
              </a:rPr>
              <a:t>almost </a:t>
            </a:r>
            <a:r>
              <a:rPr sz="4000" spc="-5" dirty="0">
                <a:latin typeface="Arial"/>
                <a:cs typeface="Arial"/>
              </a:rPr>
              <a:t>everything  </a:t>
            </a:r>
            <a:r>
              <a:rPr sz="4000" dirty="0">
                <a:latin typeface="Arial"/>
                <a:cs typeface="Arial"/>
              </a:rPr>
              <a:t>else </a:t>
            </a:r>
            <a:r>
              <a:rPr sz="4000" spc="-5" dirty="0">
                <a:latin typeface="Arial"/>
                <a:cs typeface="Arial"/>
              </a:rPr>
              <a:t>(“data”,</a:t>
            </a:r>
            <a:r>
              <a:rPr sz="4000" spc="-10" dirty="0">
                <a:latin typeface="Arial"/>
                <a:cs typeface="Arial"/>
              </a:rPr>
              <a:t> </a:t>
            </a:r>
            <a:r>
              <a:rPr sz="4000" spc="-5" dirty="0">
                <a:latin typeface="Arial"/>
                <a:cs typeface="Arial"/>
              </a:rPr>
              <a:t>“retrieval”)</a:t>
            </a:r>
            <a:endParaRPr sz="40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04900" y="787400"/>
            <a:ext cx="10789285" cy="9093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906770" algn="l"/>
              </a:tabLst>
            </a:pPr>
            <a:r>
              <a:rPr sz="5800" spc="-5" dirty="0"/>
              <a:t>Latent</a:t>
            </a:r>
            <a:r>
              <a:rPr sz="5800" spc="15" dirty="0"/>
              <a:t> </a:t>
            </a:r>
            <a:r>
              <a:rPr sz="5800" spc="-5" dirty="0"/>
              <a:t>Semantic	Indexing</a:t>
            </a:r>
            <a:r>
              <a:rPr sz="5800" spc="-65" dirty="0"/>
              <a:t> </a:t>
            </a:r>
            <a:r>
              <a:rPr sz="5800" spc="-5" dirty="0"/>
              <a:t>(LSI)</a:t>
            </a:r>
            <a:endParaRPr sz="58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29000" y="1181100"/>
            <a:ext cx="6151245" cy="970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LSI </a:t>
            </a:r>
            <a:r>
              <a:rPr dirty="0"/>
              <a:t>-</a:t>
            </a:r>
            <a:r>
              <a:rPr spc="-65" dirty="0"/>
              <a:t> </a:t>
            </a:r>
            <a:r>
              <a:rPr spc="-5" dirty="0"/>
              <a:t>Discussion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87400" y="2628900"/>
            <a:ext cx="11550650" cy="45085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0">
              <a:lnSpc>
                <a:spcPts val="5040"/>
              </a:lnSpc>
              <a:spcBef>
                <a:spcPts val="100"/>
              </a:spcBef>
            </a:pPr>
            <a:r>
              <a:rPr sz="4400" spc="-5" dirty="0">
                <a:latin typeface="Arial"/>
                <a:cs typeface="Arial"/>
              </a:rPr>
              <a:t>Great</a:t>
            </a:r>
            <a:r>
              <a:rPr sz="4400" spc="-10" dirty="0">
                <a:latin typeface="Arial"/>
                <a:cs typeface="Arial"/>
              </a:rPr>
              <a:t> </a:t>
            </a:r>
            <a:r>
              <a:rPr sz="4400" dirty="0">
                <a:latin typeface="Arial"/>
                <a:cs typeface="Arial"/>
              </a:rPr>
              <a:t>idea,</a:t>
            </a:r>
            <a:endParaRPr sz="4400">
              <a:latin typeface="Arial"/>
              <a:cs typeface="Arial"/>
            </a:endParaRPr>
          </a:p>
          <a:p>
            <a:pPr marL="914400" indent="-292100">
              <a:lnSpc>
                <a:spcPts val="4090"/>
              </a:lnSpc>
              <a:buChar char="•"/>
              <a:tabLst>
                <a:tab pos="914400" algn="l"/>
                <a:tab pos="1450340" algn="l"/>
              </a:tabLst>
            </a:pPr>
            <a:r>
              <a:rPr sz="3800" spc="-5" dirty="0">
                <a:latin typeface="Arial"/>
                <a:cs typeface="Arial"/>
              </a:rPr>
              <a:t>to	</a:t>
            </a:r>
            <a:r>
              <a:rPr sz="3800" dirty="0">
                <a:latin typeface="Arial"/>
                <a:cs typeface="Arial"/>
              </a:rPr>
              <a:t>derive </a:t>
            </a:r>
            <a:r>
              <a:rPr sz="3800" b="1" spc="-5" dirty="0">
                <a:solidFill>
                  <a:srgbClr val="648D26"/>
                </a:solidFill>
                <a:latin typeface="Arial"/>
                <a:cs typeface="Arial"/>
              </a:rPr>
              <a:t>‘concepts’ </a:t>
            </a:r>
            <a:r>
              <a:rPr sz="3800" spc="-5" dirty="0">
                <a:latin typeface="Arial"/>
                <a:cs typeface="Arial"/>
              </a:rPr>
              <a:t>from</a:t>
            </a:r>
            <a:r>
              <a:rPr sz="3800" spc="-15" dirty="0">
                <a:latin typeface="Arial"/>
                <a:cs typeface="Arial"/>
              </a:rPr>
              <a:t> </a:t>
            </a:r>
            <a:r>
              <a:rPr sz="3800" spc="-5" dirty="0">
                <a:latin typeface="Arial"/>
                <a:cs typeface="Arial"/>
              </a:rPr>
              <a:t>documents</a:t>
            </a:r>
            <a:endParaRPr sz="3800">
              <a:latin typeface="Arial"/>
              <a:cs typeface="Arial"/>
            </a:endParaRPr>
          </a:p>
          <a:p>
            <a:pPr marL="914400" indent="-292100">
              <a:lnSpc>
                <a:spcPts val="4150"/>
              </a:lnSpc>
              <a:buChar char="•"/>
              <a:tabLst>
                <a:tab pos="914400" algn="l"/>
              </a:tabLst>
            </a:pPr>
            <a:r>
              <a:rPr sz="3800" dirty="0">
                <a:latin typeface="Arial"/>
                <a:cs typeface="Arial"/>
              </a:rPr>
              <a:t>to </a:t>
            </a:r>
            <a:r>
              <a:rPr sz="3800" spc="-5" dirty="0">
                <a:latin typeface="Arial"/>
                <a:cs typeface="Arial"/>
              </a:rPr>
              <a:t>build </a:t>
            </a:r>
            <a:r>
              <a:rPr sz="3800" dirty="0">
                <a:latin typeface="Arial"/>
                <a:cs typeface="Arial"/>
              </a:rPr>
              <a:t>a </a:t>
            </a:r>
            <a:r>
              <a:rPr sz="3800" b="1" spc="-5" dirty="0">
                <a:solidFill>
                  <a:srgbClr val="648D26"/>
                </a:solidFill>
                <a:latin typeface="Arial"/>
                <a:cs typeface="Arial"/>
              </a:rPr>
              <a:t>‘thesaurus’</a:t>
            </a:r>
            <a:r>
              <a:rPr sz="3800" b="1" dirty="0">
                <a:solidFill>
                  <a:srgbClr val="648D26"/>
                </a:solidFill>
                <a:latin typeface="Arial"/>
                <a:cs typeface="Arial"/>
              </a:rPr>
              <a:t> </a:t>
            </a:r>
            <a:r>
              <a:rPr sz="3800" spc="-5" dirty="0">
                <a:latin typeface="Arial"/>
                <a:cs typeface="Arial"/>
              </a:rPr>
              <a:t>automatically</a:t>
            </a:r>
            <a:endParaRPr sz="3800">
              <a:latin typeface="Arial"/>
              <a:cs typeface="Arial"/>
            </a:endParaRPr>
          </a:p>
          <a:p>
            <a:pPr marL="914400" indent="-292100">
              <a:lnSpc>
                <a:spcPts val="4380"/>
              </a:lnSpc>
              <a:buChar char="•"/>
              <a:tabLst>
                <a:tab pos="914400" algn="l"/>
                <a:tab pos="1450340" algn="l"/>
                <a:tab pos="7701280" algn="l"/>
                <a:tab pos="8237855" algn="l"/>
                <a:tab pos="9123045" algn="l"/>
              </a:tabLst>
            </a:pPr>
            <a:r>
              <a:rPr sz="3800" spc="-5" dirty="0">
                <a:latin typeface="Arial"/>
                <a:cs typeface="Arial"/>
              </a:rPr>
              <a:t>to	</a:t>
            </a:r>
            <a:r>
              <a:rPr sz="3800" dirty="0">
                <a:latin typeface="Arial"/>
                <a:cs typeface="Arial"/>
              </a:rPr>
              <a:t>reduce</a:t>
            </a:r>
            <a:r>
              <a:rPr sz="3800" spc="20" dirty="0">
                <a:latin typeface="Arial"/>
                <a:cs typeface="Arial"/>
              </a:rPr>
              <a:t> </a:t>
            </a:r>
            <a:r>
              <a:rPr sz="3800" spc="-5" dirty="0">
                <a:latin typeface="Arial"/>
                <a:cs typeface="Arial"/>
              </a:rPr>
              <a:t>dimensionality</a:t>
            </a:r>
            <a:r>
              <a:rPr sz="3800" spc="15" dirty="0">
                <a:latin typeface="Arial"/>
                <a:cs typeface="Arial"/>
              </a:rPr>
              <a:t> </a:t>
            </a:r>
            <a:r>
              <a:rPr sz="3800" dirty="0">
                <a:latin typeface="Arial"/>
                <a:cs typeface="Arial"/>
              </a:rPr>
              <a:t>(down	</a:t>
            </a:r>
            <a:r>
              <a:rPr sz="3800" spc="-5" dirty="0">
                <a:latin typeface="Arial"/>
                <a:cs typeface="Arial"/>
              </a:rPr>
              <a:t>to	few	“concepts”)</a:t>
            </a:r>
            <a:endParaRPr sz="3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3800">
              <a:latin typeface="Arial"/>
              <a:cs typeface="Arial"/>
            </a:endParaRPr>
          </a:p>
          <a:p>
            <a:pPr marR="103505" algn="ctr">
              <a:lnSpc>
                <a:spcPts val="5150"/>
              </a:lnSpc>
              <a:spcBef>
                <a:spcPts val="2970"/>
              </a:spcBef>
              <a:tabLst>
                <a:tab pos="1301750" algn="l"/>
              </a:tabLst>
            </a:pPr>
            <a:r>
              <a:rPr sz="4500" dirty="0">
                <a:latin typeface="Arial"/>
                <a:cs typeface="Arial"/>
              </a:rPr>
              <a:t>How	does LSI</a:t>
            </a:r>
            <a:r>
              <a:rPr sz="4500" spc="-20" dirty="0">
                <a:latin typeface="Arial"/>
                <a:cs typeface="Arial"/>
              </a:rPr>
              <a:t> </a:t>
            </a:r>
            <a:r>
              <a:rPr sz="4500" dirty="0">
                <a:latin typeface="Arial"/>
                <a:cs typeface="Arial"/>
              </a:rPr>
              <a:t>work?</a:t>
            </a:r>
            <a:endParaRPr sz="4500">
              <a:latin typeface="Arial"/>
              <a:cs typeface="Arial"/>
            </a:endParaRPr>
          </a:p>
          <a:p>
            <a:pPr marR="116205" algn="ctr">
              <a:lnSpc>
                <a:spcPts val="5150"/>
              </a:lnSpc>
              <a:tabLst>
                <a:tab pos="3905250" algn="l"/>
                <a:tab pos="5557520" algn="l"/>
              </a:tabLst>
            </a:pPr>
            <a:r>
              <a:rPr sz="4500" dirty="0">
                <a:latin typeface="Arial"/>
                <a:cs typeface="Arial"/>
              </a:rPr>
              <a:t>Uses </a:t>
            </a:r>
            <a:r>
              <a:rPr sz="4500" b="1" spc="-5" dirty="0">
                <a:solidFill>
                  <a:srgbClr val="0365C0"/>
                </a:solidFill>
                <a:latin typeface="Arial"/>
                <a:cs typeface="Arial"/>
              </a:rPr>
              <a:t>Singular	</a:t>
            </a:r>
            <a:r>
              <a:rPr sz="4500" b="1" spc="-55" dirty="0">
                <a:solidFill>
                  <a:srgbClr val="0365C0"/>
                </a:solidFill>
                <a:latin typeface="Arial"/>
                <a:cs typeface="Arial"/>
              </a:rPr>
              <a:t>Value	</a:t>
            </a:r>
            <a:r>
              <a:rPr sz="4500" b="1" spc="-5" dirty="0">
                <a:solidFill>
                  <a:srgbClr val="0365C0"/>
                </a:solidFill>
                <a:latin typeface="Arial"/>
                <a:cs typeface="Arial"/>
              </a:rPr>
              <a:t>Decomposition</a:t>
            </a:r>
            <a:r>
              <a:rPr sz="4500" b="1" spc="-60" dirty="0">
                <a:solidFill>
                  <a:srgbClr val="0365C0"/>
                </a:solidFill>
                <a:latin typeface="Arial"/>
                <a:cs typeface="Arial"/>
              </a:rPr>
              <a:t> </a:t>
            </a:r>
            <a:r>
              <a:rPr sz="4500" dirty="0">
                <a:latin typeface="Arial"/>
                <a:cs typeface="Arial"/>
              </a:rPr>
              <a:t>(SVD)</a:t>
            </a:r>
            <a:endParaRPr sz="45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30300" y="3380740"/>
            <a:ext cx="3176905" cy="1765300"/>
          </a:xfrm>
          <a:prstGeom prst="rect">
            <a:avLst/>
          </a:prstGeom>
        </p:spPr>
        <p:txBody>
          <a:bodyPr vert="horz" wrap="square" lIns="0" tIns="863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80"/>
              </a:spcBef>
            </a:pPr>
            <a:r>
              <a:rPr sz="3600" b="1" spc="-5" dirty="0">
                <a:latin typeface="Arial"/>
                <a:cs typeface="Arial"/>
              </a:rPr>
              <a:t>Problem</a:t>
            </a:r>
            <a:r>
              <a:rPr sz="3600" b="1" spc="-15" dirty="0">
                <a:latin typeface="Arial"/>
                <a:cs typeface="Arial"/>
              </a:rPr>
              <a:t> </a:t>
            </a:r>
            <a:r>
              <a:rPr sz="3600" b="1" dirty="0">
                <a:latin typeface="Arial"/>
                <a:cs typeface="Arial"/>
              </a:rPr>
              <a:t>#1</a:t>
            </a:r>
            <a:endParaRPr sz="3600">
              <a:latin typeface="Arial"/>
              <a:cs typeface="Arial"/>
            </a:endParaRPr>
          </a:p>
          <a:p>
            <a:pPr marL="12700" marR="5080">
              <a:lnSpc>
                <a:spcPts val="3900"/>
              </a:lnSpc>
              <a:spcBef>
                <a:spcPts val="1060"/>
              </a:spcBef>
            </a:pPr>
            <a:r>
              <a:rPr sz="3600" spc="-5" dirty="0">
                <a:latin typeface="Arial"/>
                <a:cs typeface="Arial"/>
              </a:rPr>
              <a:t>Find</a:t>
            </a:r>
            <a:r>
              <a:rPr sz="3600" spc="-40" dirty="0">
                <a:latin typeface="Arial"/>
                <a:cs typeface="Arial"/>
              </a:rPr>
              <a:t> </a:t>
            </a:r>
            <a:r>
              <a:rPr sz="3600" spc="-5" dirty="0">
                <a:latin typeface="Arial"/>
                <a:cs typeface="Arial"/>
              </a:rPr>
              <a:t>“concepts”  </a:t>
            </a:r>
            <a:r>
              <a:rPr sz="3600" dirty="0">
                <a:latin typeface="Arial"/>
                <a:cs typeface="Arial"/>
              </a:rPr>
              <a:t>in</a:t>
            </a:r>
            <a:r>
              <a:rPr sz="3600" spc="-10" dirty="0">
                <a:latin typeface="Arial"/>
                <a:cs typeface="Arial"/>
              </a:rPr>
              <a:t> </a:t>
            </a:r>
            <a:r>
              <a:rPr sz="3600" spc="-5" dirty="0">
                <a:latin typeface="Arial"/>
                <a:cs typeface="Arial"/>
              </a:rPr>
              <a:t>matrices</a:t>
            </a:r>
            <a:endParaRPr sz="36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30300" y="5742940"/>
            <a:ext cx="2973705" cy="2260600"/>
          </a:xfrm>
          <a:prstGeom prst="rect">
            <a:avLst/>
          </a:prstGeom>
        </p:spPr>
        <p:txBody>
          <a:bodyPr vert="horz" wrap="square" lIns="0" tIns="86360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680"/>
              </a:spcBef>
            </a:pPr>
            <a:r>
              <a:rPr sz="3600" b="1" spc="-5" dirty="0">
                <a:latin typeface="Arial"/>
                <a:cs typeface="Arial"/>
              </a:rPr>
              <a:t>Problem</a:t>
            </a:r>
            <a:r>
              <a:rPr sz="3600" b="1" spc="-20" dirty="0">
                <a:latin typeface="Arial"/>
                <a:cs typeface="Arial"/>
              </a:rPr>
              <a:t> </a:t>
            </a:r>
            <a:r>
              <a:rPr sz="3600" b="1" dirty="0">
                <a:latin typeface="Arial"/>
                <a:cs typeface="Arial"/>
              </a:rPr>
              <a:t>#2</a:t>
            </a:r>
            <a:endParaRPr sz="3600">
              <a:latin typeface="Arial"/>
              <a:cs typeface="Arial"/>
            </a:endParaRPr>
          </a:p>
          <a:p>
            <a:pPr marL="12700" marR="5080" algn="just">
              <a:lnSpc>
                <a:spcPts val="3900"/>
              </a:lnSpc>
              <a:spcBef>
                <a:spcPts val="1060"/>
              </a:spcBef>
            </a:pPr>
            <a:r>
              <a:rPr sz="3600" dirty="0">
                <a:latin typeface="Arial"/>
                <a:cs typeface="Arial"/>
              </a:rPr>
              <a:t>Compression</a:t>
            </a:r>
            <a:r>
              <a:rPr sz="3600" spc="-100" dirty="0">
                <a:latin typeface="Arial"/>
                <a:cs typeface="Arial"/>
              </a:rPr>
              <a:t> </a:t>
            </a:r>
            <a:r>
              <a:rPr sz="3600" dirty="0">
                <a:latin typeface="Arial"/>
                <a:cs typeface="Arial"/>
              </a:rPr>
              <a:t>/  </a:t>
            </a:r>
            <a:r>
              <a:rPr sz="3600" spc="-5" dirty="0">
                <a:latin typeface="Arial"/>
                <a:cs typeface="Arial"/>
              </a:rPr>
              <a:t>dimensionality  reduction</a:t>
            </a:r>
            <a:endParaRPr sz="36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 rot="18780000">
            <a:off x="8280158" y="2946300"/>
            <a:ext cx="1186277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300"/>
              </a:lnSpc>
            </a:pPr>
            <a:r>
              <a:rPr sz="3400" dirty="0">
                <a:solidFill>
                  <a:srgbClr val="007600"/>
                </a:solidFill>
                <a:latin typeface="Arial"/>
                <a:cs typeface="Arial"/>
              </a:rPr>
              <a:t>bread</a:t>
            </a:r>
            <a:endParaRPr sz="3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 rot="18660000">
            <a:off x="8884834" y="2814510"/>
            <a:ext cx="1343804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300"/>
              </a:lnSpc>
            </a:pPr>
            <a:r>
              <a:rPr sz="3400" dirty="0">
                <a:solidFill>
                  <a:srgbClr val="007600"/>
                </a:solidFill>
                <a:latin typeface="Arial"/>
                <a:cs typeface="Arial"/>
              </a:rPr>
              <a:t>le</a:t>
            </a:r>
            <a:r>
              <a:rPr sz="3400" spc="-5" dirty="0">
                <a:solidFill>
                  <a:srgbClr val="007600"/>
                </a:solidFill>
                <a:latin typeface="Arial"/>
                <a:cs typeface="Arial"/>
              </a:rPr>
              <a:t>tt</a:t>
            </a:r>
            <a:r>
              <a:rPr sz="3400" dirty="0">
                <a:solidFill>
                  <a:srgbClr val="007600"/>
                </a:solidFill>
                <a:latin typeface="Arial"/>
                <a:cs typeface="Arial"/>
              </a:rPr>
              <a:t>uce</a:t>
            </a:r>
            <a:endParaRPr sz="3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 rot="18660000">
            <a:off x="9468172" y="2757894"/>
            <a:ext cx="1595602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300"/>
              </a:lnSpc>
            </a:pPr>
            <a:r>
              <a:rPr sz="3400" spc="-5" dirty="0">
                <a:solidFill>
                  <a:srgbClr val="007600"/>
                </a:solidFill>
                <a:latin typeface="Arial"/>
                <a:cs typeface="Arial"/>
              </a:rPr>
              <a:t>t</a:t>
            </a:r>
            <a:r>
              <a:rPr sz="3400" dirty="0">
                <a:solidFill>
                  <a:srgbClr val="007600"/>
                </a:solidFill>
                <a:latin typeface="Arial"/>
                <a:cs typeface="Arial"/>
              </a:rPr>
              <a:t>oma</a:t>
            </a:r>
            <a:r>
              <a:rPr sz="3400" spc="-5" dirty="0">
                <a:solidFill>
                  <a:srgbClr val="007600"/>
                </a:solidFill>
                <a:latin typeface="Arial"/>
                <a:cs typeface="Arial"/>
              </a:rPr>
              <a:t>t</a:t>
            </a:r>
            <a:r>
              <a:rPr sz="3400" dirty="0">
                <a:solidFill>
                  <a:srgbClr val="007600"/>
                </a:solidFill>
                <a:latin typeface="Arial"/>
                <a:cs typeface="Arial"/>
              </a:rPr>
              <a:t>os</a:t>
            </a:r>
            <a:endParaRPr sz="34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 rot="18780000">
            <a:off x="10308572" y="3095603"/>
            <a:ext cx="951927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354"/>
              </a:lnSpc>
            </a:pPr>
            <a:r>
              <a:rPr sz="3400" dirty="0">
                <a:solidFill>
                  <a:srgbClr val="DE6A10"/>
                </a:solidFill>
                <a:latin typeface="Arial"/>
                <a:cs typeface="Arial"/>
              </a:rPr>
              <a:t>beef</a:t>
            </a:r>
            <a:endParaRPr sz="3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 rot="18780000">
            <a:off x="10791843" y="2854581"/>
            <a:ext cx="1533958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400"/>
              </a:lnSpc>
            </a:pPr>
            <a:r>
              <a:rPr sz="3400" dirty="0">
                <a:solidFill>
                  <a:srgbClr val="DE6A10"/>
                </a:solidFill>
                <a:latin typeface="Arial"/>
                <a:cs typeface="Arial"/>
              </a:rPr>
              <a:t>c</a:t>
            </a:r>
            <a:r>
              <a:rPr sz="3400" spc="-60" dirty="0">
                <a:solidFill>
                  <a:srgbClr val="DE6A10"/>
                </a:solidFill>
                <a:latin typeface="Arial"/>
                <a:cs typeface="Arial"/>
              </a:rPr>
              <a:t>hi</a:t>
            </a:r>
            <a:r>
              <a:rPr sz="5100" baseline="1633" dirty="0">
                <a:solidFill>
                  <a:srgbClr val="DE6A10"/>
                </a:solidFill>
                <a:latin typeface="Arial"/>
                <a:cs typeface="Arial"/>
              </a:rPr>
              <a:t>ck</a:t>
            </a:r>
            <a:r>
              <a:rPr sz="5100" spc="-89" baseline="1633" dirty="0">
                <a:solidFill>
                  <a:srgbClr val="DE6A10"/>
                </a:solidFill>
                <a:latin typeface="Arial"/>
                <a:cs typeface="Arial"/>
              </a:rPr>
              <a:t>e</a:t>
            </a:r>
            <a:r>
              <a:rPr sz="5100" baseline="2450" dirty="0">
                <a:solidFill>
                  <a:srgbClr val="DE6A10"/>
                </a:solidFill>
                <a:latin typeface="Arial"/>
                <a:cs typeface="Arial"/>
              </a:rPr>
              <a:t>n</a:t>
            </a:r>
            <a:endParaRPr sz="5100" baseline="245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232400" y="4800600"/>
            <a:ext cx="2520950" cy="604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800" spc="-5" dirty="0">
                <a:solidFill>
                  <a:srgbClr val="007600"/>
                </a:solidFill>
                <a:latin typeface="Arial"/>
                <a:cs typeface="Arial"/>
              </a:rPr>
              <a:t>vegetarians</a:t>
            </a:r>
            <a:endParaRPr sz="38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207000" y="6985000"/>
            <a:ext cx="2574290" cy="604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800" dirty="0">
                <a:solidFill>
                  <a:srgbClr val="DE6A10"/>
                </a:solidFill>
                <a:latin typeface="Arial"/>
                <a:cs typeface="Arial"/>
              </a:rPr>
              <a:t>meat</a:t>
            </a:r>
            <a:r>
              <a:rPr sz="3800" spc="-75" dirty="0">
                <a:solidFill>
                  <a:srgbClr val="DE6A10"/>
                </a:solidFill>
                <a:latin typeface="Arial"/>
                <a:cs typeface="Arial"/>
              </a:rPr>
              <a:t> </a:t>
            </a:r>
            <a:r>
              <a:rPr sz="3800" spc="-5" dirty="0">
                <a:solidFill>
                  <a:srgbClr val="DE6A10"/>
                </a:solidFill>
                <a:latin typeface="Arial"/>
                <a:cs typeface="Arial"/>
              </a:rPr>
              <a:t>eaters</a:t>
            </a:r>
            <a:endParaRPr sz="3800">
              <a:latin typeface="Arial"/>
              <a:cs typeface="Arial"/>
            </a:endParaRPr>
          </a:p>
        </p:txBody>
      </p:sp>
      <p:graphicFrame>
        <p:nvGraphicFramePr>
          <p:cNvPr id="11" name="object 11"/>
          <p:cNvGraphicFramePr>
            <a:graphicFrameLocks noGrp="1"/>
          </p:cNvGraphicFramePr>
          <p:nvPr/>
        </p:nvGraphicFramePr>
        <p:xfrm>
          <a:off x="8274050" y="3816350"/>
          <a:ext cx="3200399" cy="448055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40080"/>
                <a:gridCol w="640080"/>
                <a:gridCol w="640079"/>
                <a:gridCol w="640080"/>
                <a:gridCol w="640080"/>
              </a:tblGrid>
              <a:tr h="640079">
                <a:tc>
                  <a:txBody>
                    <a:bodyPr/>
                    <a:lstStyle/>
                    <a:p>
                      <a:pPr marL="203200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sz="3200" dirty="0">
                          <a:latin typeface="Arial"/>
                          <a:cs typeface="Arial"/>
                        </a:rPr>
                        <a:t>1</a:t>
                      </a:r>
                      <a:endParaRPr sz="3200">
                        <a:latin typeface="Arial"/>
                        <a:cs typeface="Arial"/>
                      </a:endParaRPr>
                    </a:p>
                  </a:txBody>
                  <a:tcPr marL="0" marR="0" marT="63500" marB="0">
                    <a:lnL w="12700">
                      <a:solidFill>
                        <a:srgbClr val="A6AAA9"/>
                      </a:solidFill>
                      <a:prstDash val="solid"/>
                    </a:lnL>
                    <a:lnR w="12700">
                      <a:solidFill>
                        <a:srgbClr val="A6AAA9"/>
                      </a:solidFill>
                      <a:prstDash val="solid"/>
                    </a:lnR>
                    <a:lnT w="12700">
                      <a:solidFill>
                        <a:srgbClr val="A6AAA9"/>
                      </a:solidFill>
                      <a:prstDash val="solid"/>
                    </a:lnT>
                    <a:lnB w="12700">
                      <a:solidFill>
                        <a:srgbClr val="A6AAA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sz="3200" dirty="0">
                          <a:latin typeface="Arial"/>
                          <a:cs typeface="Arial"/>
                        </a:rPr>
                        <a:t>1</a:t>
                      </a:r>
                      <a:endParaRPr sz="3200">
                        <a:latin typeface="Arial"/>
                        <a:cs typeface="Arial"/>
                      </a:endParaRPr>
                    </a:p>
                  </a:txBody>
                  <a:tcPr marL="0" marR="0" marT="63500" marB="0">
                    <a:lnL w="12700">
                      <a:solidFill>
                        <a:srgbClr val="A6AAA9"/>
                      </a:solidFill>
                      <a:prstDash val="solid"/>
                    </a:lnL>
                    <a:lnR w="12700">
                      <a:solidFill>
                        <a:srgbClr val="A6AAA9"/>
                      </a:solidFill>
                      <a:prstDash val="solid"/>
                    </a:lnR>
                    <a:lnT w="12700">
                      <a:solidFill>
                        <a:srgbClr val="A6AAA9"/>
                      </a:solidFill>
                      <a:prstDash val="solid"/>
                    </a:lnT>
                    <a:lnB w="12700">
                      <a:solidFill>
                        <a:srgbClr val="A6AAA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sz="3200" dirty="0">
                          <a:latin typeface="Arial"/>
                          <a:cs typeface="Arial"/>
                        </a:rPr>
                        <a:t>1</a:t>
                      </a:r>
                      <a:endParaRPr sz="3200">
                        <a:latin typeface="Arial"/>
                        <a:cs typeface="Arial"/>
                      </a:endParaRPr>
                    </a:p>
                  </a:txBody>
                  <a:tcPr marL="0" marR="0" marT="63500" marB="0">
                    <a:lnL w="12700">
                      <a:solidFill>
                        <a:srgbClr val="A6AAA9"/>
                      </a:solidFill>
                      <a:prstDash val="solid"/>
                    </a:lnL>
                    <a:lnR w="12700">
                      <a:solidFill>
                        <a:srgbClr val="A6AAA9"/>
                      </a:solidFill>
                      <a:prstDash val="solid"/>
                    </a:lnR>
                    <a:lnT w="12700">
                      <a:solidFill>
                        <a:srgbClr val="A6AAA9"/>
                      </a:solidFill>
                      <a:prstDash val="solid"/>
                    </a:lnT>
                    <a:lnB w="12700">
                      <a:solidFill>
                        <a:srgbClr val="A6AAA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A6AAA9"/>
                      </a:solidFill>
                      <a:prstDash val="solid"/>
                    </a:lnL>
                    <a:lnR w="12700">
                      <a:solidFill>
                        <a:srgbClr val="A6AAA9"/>
                      </a:solidFill>
                      <a:prstDash val="solid"/>
                    </a:lnR>
                    <a:lnT w="12700">
                      <a:solidFill>
                        <a:srgbClr val="A6AAA9"/>
                      </a:solidFill>
                      <a:prstDash val="solid"/>
                    </a:lnT>
                    <a:lnB w="12700">
                      <a:solidFill>
                        <a:srgbClr val="A6AAA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A6AAA9"/>
                      </a:solidFill>
                      <a:prstDash val="solid"/>
                    </a:lnL>
                    <a:lnR w="12700">
                      <a:solidFill>
                        <a:srgbClr val="A6AAA9"/>
                      </a:solidFill>
                      <a:prstDash val="solid"/>
                    </a:lnR>
                    <a:lnT w="12700">
                      <a:solidFill>
                        <a:srgbClr val="A6AAA9"/>
                      </a:solidFill>
                      <a:prstDash val="solid"/>
                    </a:lnT>
                    <a:lnB w="12700">
                      <a:solidFill>
                        <a:srgbClr val="A6AAA9"/>
                      </a:solidFill>
                      <a:prstDash val="solid"/>
                    </a:lnB>
                  </a:tcPr>
                </a:tc>
              </a:tr>
              <a:tr h="640080">
                <a:tc>
                  <a:txBody>
                    <a:bodyPr/>
                    <a:lstStyle/>
                    <a:p>
                      <a:pPr marL="203200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3200" dirty="0">
                          <a:latin typeface="Arial"/>
                          <a:cs typeface="Arial"/>
                        </a:rPr>
                        <a:t>2</a:t>
                      </a:r>
                      <a:endParaRPr sz="3200">
                        <a:latin typeface="Arial"/>
                        <a:cs typeface="Arial"/>
                      </a:endParaRPr>
                    </a:p>
                  </a:txBody>
                  <a:tcPr marL="0" marR="0" marT="71120" marB="0">
                    <a:lnL w="12700">
                      <a:solidFill>
                        <a:srgbClr val="A6AAA9"/>
                      </a:solidFill>
                      <a:prstDash val="solid"/>
                    </a:lnL>
                    <a:lnR w="12700">
                      <a:solidFill>
                        <a:srgbClr val="A6AAA9"/>
                      </a:solidFill>
                      <a:prstDash val="solid"/>
                    </a:lnR>
                    <a:lnT w="12700">
                      <a:solidFill>
                        <a:srgbClr val="A6AAA9"/>
                      </a:solidFill>
                      <a:prstDash val="solid"/>
                    </a:lnT>
                    <a:lnB w="12700">
                      <a:solidFill>
                        <a:srgbClr val="A6AAA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3200" dirty="0">
                          <a:latin typeface="Arial"/>
                          <a:cs typeface="Arial"/>
                        </a:rPr>
                        <a:t>2</a:t>
                      </a:r>
                      <a:endParaRPr sz="3200">
                        <a:latin typeface="Arial"/>
                        <a:cs typeface="Arial"/>
                      </a:endParaRPr>
                    </a:p>
                  </a:txBody>
                  <a:tcPr marL="0" marR="0" marT="71120" marB="0">
                    <a:lnL w="12700">
                      <a:solidFill>
                        <a:srgbClr val="A6AAA9"/>
                      </a:solidFill>
                      <a:prstDash val="solid"/>
                    </a:lnL>
                    <a:lnR w="12700">
                      <a:solidFill>
                        <a:srgbClr val="A6AAA9"/>
                      </a:solidFill>
                      <a:prstDash val="solid"/>
                    </a:lnR>
                    <a:lnT w="12700">
                      <a:solidFill>
                        <a:srgbClr val="A6AAA9"/>
                      </a:solidFill>
                      <a:prstDash val="solid"/>
                    </a:lnT>
                    <a:lnB w="12700">
                      <a:solidFill>
                        <a:srgbClr val="A6AAA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3200" dirty="0">
                          <a:latin typeface="Arial"/>
                          <a:cs typeface="Arial"/>
                        </a:rPr>
                        <a:t>2</a:t>
                      </a:r>
                      <a:endParaRPr sz="3200">
                        <a:latin typeface="Arial"/>
                        <a:cs typeface="Arial"/>
                      </a:endParaRPr>
                    </a:p>
                  </a:txBody>
                  <a:tcPr marL="0" marR="0" marT="71120" marB="0">
                    <a:lnL w="12700">
                      <a:solidFill>
                        <a:srgbClr val="A6AAA9"/>
                      </a:solidFill>
                      <a:prstDash val="solid"/>
                    </a:lnL>
                    <a:lnR w="12700">
                      <a:solidFill>
                        <a:srgbClr val="A6AAA9"/>
                      </a:solidFill>
                      <a:prstDash val="solid"/>
                    </a:lnR>
                    <a:lnT w="12700">
                      <a:solidFill>
                        <a:srgbClr val="A6AAA9"/>
                      </a:solidFill>
                      <a:prstDash val="solid"/>
                    </a:lnT>
                    <a:lnB w="12700">
                      <a:solidFill>
                        <a:srgbClr val="A6AAA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A6AAA9"/>
                      </a:solidFill>
                      <a:prstDash val="solid"/>
                    </a:lnL>
                    <a:lnR w="12700">
                      <a:solidFill>
                        <a:srgbClr val="A6AAA9"/>
                      </a:solidFill>
                      <a:prstDash val="solid"/>
                    </a:lnR>
                    <a:lnT w="12700">
                      <a:solidFill>
                        <a:srgbClr val="A6AAA9"/>
                      </a:solidFill>
                      <a:prstDash val="solid"/>
                    </a:lnT>
                    <a:lnB w="12700">
                      <a:solidFill>
                        <a:srgbClr val="A6AAA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A6AAA9"/>
                      </a:solidFill>
                      <a:prstDash val="solid"/>
                    </a:lnL>
                    <a:lnR w="12700">
                      <a:solidFill>
                        <a:srgbClr val="A6AAA9"/>
                      </a:solidFill>
                      <a:prstDash val="solid"/>
                    </a:lnR>
                    <a:lnT w="12700">
                      <a:solidFill>
                        <a:srgbClr val="A6AAA9"/>
                      </a:solidFill>
                      <a:prstDash val="solid"/>
                    </a:lnT>
                    <a:lnB w="12700">
                      <a:solidFill>
                        <a:srgbClr val="A6AAA9"/>
                      </a:solidFill>
                      <a:prstDash val="solid"/>
                    </a:lnB>
                  </a:tcPr>
                </a:tc>
              </a:tr>
              <a:tr h="640079">
                <a:tc>
                  <a:txBody>
                    <a:bodyPr/>
                    <a:lstStyle/>
                    <a:p>
                      <a:pPr marL="203200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3200" dirty="0">
                          <a:latin typeface="Arial"/>
                          <a:cs typeface="Arial"/>
                        </a:rPr>
                        <a:t>1</a:t>
                      </a:r>
                      <a:endParaRPr sz="3200">
                        <a:latin typeface="Arial"/>
                        <a:cs typeface="Arial"/>
                      </a:endParaRPr>
                    </a:p>
                  </a:txBody>
                  <a:tcPr marL="0" marR="0" marT="66040" marB="0">
                    <a:lnL w="12700">
                      <a:solidFill>
                        <a:srgbClr val="A6AAA9"/>
                      </a:solidFill>
                      <a:prstDash val="solid"/>
                    </a:lnL>
                    <a:lnR w="12700">
                      <a:solidFill>
                        <a:srgbClr val="A6AAA9"/>
                      </a:solidFill>
                      <a:prstDash val="solid"/>
                    </a:lnR>
                    <a:lnT w="12700">
                      <a:solidFill>
                        <a:srgbClr val="A6AAA9"/>
                      </a:solidFill>
                      <a:prstDash val="solid"/>
                    </a:lnT>
                    <a:lnB w="12700">
                      <a:solidFill>
                        <a:srgbClr val="A6AAA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3200" dirty="0">
                          <a:latin typeface="Arial"/>
                          <a:cs typeface="Arial"/>
                        </a:rPr>
                        <a:t>1</a:t>
                      </a:r>
                      <a:endParaRPr sz="3200">
                        <a:latin typeface="Arial"/>
                        <a:cs typeface="Arial"/>
                      </a:endParaRPr>
                    </a:p>
                  </a:txBody>
                  <a:tcPr marL="0" marR="0" marT="66040" marB="0">
                    <a:lnL w="12700">
                      <a:solidFill>
                        <a:srgbClr val="A6AAA9"/>
                      </a:solidFill>
                      <a:prstDash val="solid"/>
                    </a:lnL>
                    <a:lnR w="12700">
                      <a:solidFill>
                        <a:srgbClr val="A6AAA9"/>
                      </a:solidFill>
                      <a:prstDash val="solid"/>
                    </a:lnR>
                    <a:lnT w="12700">
                      <a:solidFill>
                        <a:srgbClr val="A6AAA9"/>
                      </a:solidFill>
                      <a:prstDash val="solid"/>
                    </a:lnT>
                    <a:lnB w="12700">
                      <a:solidFill>
                        <a:srgbClr val="A6AAA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3200" dirty="0">
                          <a:latin typeface="Arial"/>
                          <a:cs typeface="Arial"/>
                        </a:rPr>
                        <a:t>1</a:t>
                      </a:r>
                      <a:endParaRPr sz="3200">
                        <a:latin typeface="Arial"/>
                        <a:cs typeface="Arial"/>
                      </a:endParaRPr>
                    </a:p>
                  </a:txBody>
                  <a:tcPr marL="0" marR="0" marT="66040" marB="0">
                    <a:lnL w="12700">
                      <a:solidFill>
                        <a:srgbClr val="A6AAA9"/>
                      </a:solidFill>
                      <a:prstDash val="solid"/>
                    </a:lnL>
                    <a:lnR w="12700">
                      <a:solidFill>
                        <a:srgbClr val="A6AAA9"/>
                      </a:solidFill>
                      <a:prstDash val="solid"/>
                    </a:lnR>
                    <a:lnT w="12700">
                      <a:solidFill>
                        <a:srgbClr val="A6AAA9"/>
                      </a:solidFill>
                      <a:prstDash val="solid"/>
                    </a:lnT>
                    <a:lnB w="12700">
                      <a:solidFill>
                        <a:srgbClr val="A6AAA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A6AAA9"/>
                      </a:solidFill>
                      <a:prstDash val="solid"/>
                    </a:lnL>
                    <a:lnR w="12700">
                      <a:solidFill>
                        <a:srgbClr val="A6AAA9"/>
                      </a:solidFill>
                      <a:prstDash val="solid"/>
                    </a:lnR>
                    <a:lnT w="12700">
                      <a:solidFill>
                        <a:srgbClr val="A6AAA9"/>
                      </a:solidFill>
                      <a:prstDash val="solid"/>
                    </a:lnT>
                    <a:lnB w="12700">
                      <a:solidFill>
                        <a:srgbClr val="A6AAA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A6AAA9"/>
                      </a:solidFill>
                      <a:prstDash val="solid"/>
                    </a:lnL>
                    <a:lnR w="12700">
                      <a:solidFill>
                        <a:srgbClr val="A6AAA9"/>
                      </a:solidFill>
                      <a:prstDash val="solid"/>
                    </a:lnR>
                    <a:lnT w="12700">
                      <a:solidFill>
                        <a:srgbClr val="A6AAA9"/>
                      </a:solidFill>
                      <a:prstDash val="solid"/>
                    </a:lnT>
                    <a:lnB w="12700">
                      <a:solidFill>
                        <a:srgbClr val="A6AAA9"/>
                      </a:solidFill>
                      <a:prstDash val="solid"/>
                    </a:lnB>
                  </a:tcPr>
                </a:tc>
              </a:tr>
              <a:tr h="640080">
                <a:tc>
                  <a:txBody>
                    <a:bodyPr/>
                    <a:lstStyle/>
                    <a:p>
                      <a:pPr marL="203200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sz="3200" dirty="0">
                          <a:latin typeface="Arial"/>
                          <a:cs typeface="Arial"/>
                        </a:rPr>
                        <a:t>5</a:t>
                      </a:r>
                      <a:endParaRPr sz="3200">
                        <a:latin typeface="Arial"/>
                        <a:cs typeface="Arial"/>
                      </a:endParaRPr>
                    </a:p>
                  </a:txBody>
                  <a:tcPr marL="0" marR="0" marT="60960" marB="0">
                    <a:lnL w="12700">
                      <a:solidFill>
                        <a:srgbClr val="A6AAA9"/>
                      </a:solidFill>
                      <a:prstDash val="solid"/>
                    </a:lnL>
                    <a:lnR w="12700">
                      <a:solidFill>
                        <a:srgbClr val="A6AAA9"/>
                      </a:solidFill>
                      <a:prstDash val="solid"/>
                    </a:lnR>
                    <a:lnT w="12700">
                      <a:solidFill>
                        <a:srgbClr val="A6AAA9"/>
                      </a:solidFill>
                      <a:prstDash val="solid"/>
                    </a:lnT>
                    <a:lnB w="12700">
                      <a:solidFill>
                        <a:srgbClr val="A6AAA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sz="3200" dirty="0">
                          <a:latin typeface="Arial"/>
                          <a:cs typeface="Arial"/>
                        </a:rPr>
                        <a:t>5</a:t>
                      </a:r>
                      <a:endParaRPr sz="3200">
                        <a:latin typeface="Arial"/>
                        <a:cs typeface="Arial"/>
                      </a:endParaRPr>
                    </a:p>
                  </a:txBody>
                  <a:tcPr marL="0" marR="0" marT="60960" marB="0">
                    <a:lnL w="12700">
                      <a:solidFill>
                        <a:srgbClr val="A6AAA9"/>
                      </a:solidFill>
                      <a:prstDash val="solid"/>
                    </a:lnL>
                    <a:lnR w="12700">
                      <a:solidFill>
                        <a:srgbClr val="A6AAA9"/>
                      </a:solidFill>
                      <a:prstDash val="solid"/>
                    </a:lnR>
                    <a:lnT w="12700">
                      <a:solidFill>
                        <a:srgbClr val="A6AAA9"/>
                      </a:solidFill>
                      <a:prstDash val="solid"/>
                    </a:lnT>
                    <a:lnB w="12700">
                      <a:solidFill>
                        <a:srgbClr val="A6AAA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sz="3200" dirty="0">
                          <a:latin typeface="Arial"/>
                          <a:cs typeface="Arial"/>
                        </a:rPr>
                        <a:t>5</a:t>
                      </a:r>
                      <a:endParaRPr sz="3200">
                        <a:latin typeface="Arial"/>
                        <a:cs typeface="Arial"/>
                      </a:endParaRPr>
                    </a:p>
                  </a:txBody>
                  <a:tcPr marL="0" marR="0" marT="60960" marB="0">
                    <a:lnL w="12700">
                      <a:solidFill>
                        <a:srgbClr val="A6AAA9"/>
                      </a:solidFill>
                      <a:prstDash val="solid"/>
                    </a:lnL>
                    <a:lnR w="12700">
                      <a:solidFill>
                        <a:srgbClr val="A6AAA9"/>
                      </a:solidFill>
                      <a:prstDash val="solid"/>
                    </a:lnR>
                    <a:lnT w="12700">
                      <a:solidFill>
                        <a:srgbClr val="A6AAA9"/>
                      </a:solidFill>
                      <a:prstDash val="solid"/>
                    </a:lnT>
                    <a:lnB w="12700">
                      <a:solidFill>
                        <a:srgbClr val="A6AAA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A6AAA9"/>
                      </a:solidFill>
                      <a:prstDash val="solid"/>
                    </a:lnL>
                    <a:lnR w="12700">
                      <a:solidFill>
                        <a:srgbClr val="A6AAA9"/>
                      </a:solidFill>
                      <a:prstDash val="solid"/>
                    </a:lnR>
                    <a:lnT w="12700">
                      <a:solidFill>
                        <a:srgbClr val="A6AAA9"/>
                      </a:solidFill>
                      <a:prstDash val="solid"/>
                    </a:lnT>
                    <a:lnB w="12700">
                      <a:solidFill>
                        <a:srgbClr val="A6AAA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A6AAA9"/>
                      </a:solidFill>
                      <a:prstDash val="solid"/>
                    </a:lnL>
                    <a:lnR w="12700">
                      <a:solidFill>
                        <a:srgbClr val="A6AAA9"/>
                      </a:solidFill>
                      <a:prstDash val="solid"/>
                    </a:lnR>
                    <a:lnT w="12700">
                      <a:solidFill>
                        <a:srgbClr val="A6AAA9"/>
                      </a:solidFill>
                      <a:prstDash val="solid"/>
                    </a:lnT>
                    <a:lnB w="12700">
                      <a:solidFill>
                        <a:srgbClr val="A6AAA9"/>
                      </a:solidFill>
                      <a:prstDash val="solid"/>
                    </a:lnB>
                  </a:tcPr>
                </a:tc>
              </a:tr>
              <a:tr h="64007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A6AAA9"/>
                      </a:solidFill>
                      <a:prstDash val="solid"/>
                    </a:lnL>
                    <a:lnR w="12700">
                      <a:solidFill>
                        <a:srgbClr val="A6AAA9"/>
                      </a:solidFill>
                      <a:prstDash val="solid"/>
                    </a:lnR>
                    <a:lnT w="12700">
                      <a:solidFill>
                        <a:srgbClr val="A6AAA9"/>
                      </a:solidFill>
                      <a:prstDash val="solid"/>
                    </a:lnT>
                    <a:lnB w="12700">
                      <a:solidFill>
                        <a:srgbClr val="A6AAA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A6AAA9"/>
                      </a:solidFill>
                      <a:prstDash val="solid"/>
                    </a:lnL>
                    <a:lnR w="12700">
                      <a:solidFill>
                        <a:srgbClr val="A6AAA9"/>
                      </a:solidFill>
                      <a:prstDash val="solid"/>
                    </a:lnR>
                    <a:lnT w="12700">
                      <a:solidFill>
                        <a:srgbClr val="A6AAA9"/>
                      </a:solidFill>
                      <a:prstDash val="solid"/>
                    </a:lnT>
                    <a:lnB w="12700">
                      <a:solidFill>
                        <a:srgbClr val="A6AAA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A6AAA9"/>
                      </a:solidFill>
                      <a:prstDash val="solid"/>
                    </a:lnL>
                    <a:lnR w="12700">
                      <a:solidFill>
                        <a:srgbClr val="A6AAA9"/>
                      </a:solidFill>
                      <a:prstDash val="solid"/>
                    </a:lnR>
                    <a:lnT w="12700">
                      <a:solidFill>
                        <a:srgbClr val="A6AAA9"/>
                      </a:solidFill>
                      <a:prstDash val="solid"/>
                    </a:lnT>
                    <a:lnB w="12700">
                      <a:solidFill>
                        <a:srgbClr val="A6AAA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sz="3200" dirty="0">
                          <a:latin typeface="Arial"/>
                          <a:cs typeface="Arial"/>
                        </a:rPr>
                        <a:t>2</a:t>
                      </a:r>
                      <a:endParaRPr sz="32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2700">
                      <a:solidFill>
                        <a:srgbClr val="A6AAA9"/>
                      </a:solidFill>
                      <a:prstDash val="solid"/>
                    </a:lnL>
                    <a:lnR w="12700">
                      <a:solidFill>
                        <a:srgbClr val="A6AAA9"/>
                      </a:solidFill>
                      <a:prstDash val="solid"/>
                    </a:lnR>
                    <a:lnT w="12700">
                      <a:solidFill>
                        <a:srgbClr val="A6AAA9"/>
                      </a:solidFill>
                      <a:prstDash val="solid"/>
                    </a:lnT>
                    <a:lnB w="12700">
                      <a:solidFill>
                        <a:srgbClr val="A6AAA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98120" algn="r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sz="3200" dirty="0">
                          <a:latin typeface="Arial"/>
                          <a:cs typeface="Arial"/>
                        </a:rPr>
                        <a:t>2</a:t>
                      </a:r>
                      <a:endParaRPr sz="32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2700">
                      <a:solidFill>
                        <a:srgbClr val="A6AAA9"/>
                      </a:solidFill>
                      <a:prstDash val="solid"/>
                    </a:lnL>
                    <a:lnR w="12700">
                      <a:solidFill>
                        <a:srgbClr val="A6AAA9"/>
                      </a:solidFill>
                      <a:prstDash val="solid"/>
                    </a:lnR>
                    <a:lnT w="12700">
                      <a:solidFill>
                        <a:srgbClr val="A6AAA9"/>
                      </a:solidFill>
                      <a:prstDash val="solid"/>
                    </a:lnT>
                    <a:lnB w="12700">
                      <a:solidFill>
                        <a:srgbClr val="A6AAA9"/>
                      </a:solidFill>
                      <a:prstDash val="solid"/>
                    </a:lnB>
                  </a:tcPr>
                </a:tc>
              </a:tr>
              <a:tr h="64007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A6AAA9"/>
                      </a:solidFill>
                      <a:prstDash val="solid"/>
                    </a:lnL>
                    <a:lnR w="12700">
                      <a:solidFill>
                        <a:srgbClr val="A6AAA9"/>
                      </a:solidFill>
                      <a:prstDash val="solid"/>
                    </a:lnR>
                    <a:lnT w="12700">
                      <a:solidFill>
                        <a:srgbClr val="A6AAA9"/>
                      </a:solidFill>
                      <a:prstDash val="solid"/>
                    </a:lnT>
                    <a:lnB w="12700">
                      <a:solidFill>
                        <a:srgbClr val="A6AAA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A6AAA9"/>
                      </a:solidFill>
                      <a:prstDash val="solid"/>
                    </a:lnL>
                    <a:lnR w="12700">
                      <a:solidFill>
                        <a:srgbClr val="A6AAA9"/>
                      </a:solidFill>
                      <a:prstDash val="solid"/>
                    </a:lnR>
                    <a:lnT w="12700">
                      <a:solidFill>
                        <a:srgbClr val="A6AAA9"/>
                      </a:solidFill>
                      <a:prstDash val="solid"/>
                    </a:lnT>
                    <a:lnB w="12700">
                      <a:solidFill>
                        <a:srgbClr val="A6AAA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A6AAA9"/>
                      </a:solidFill>
                      <a:prstDash val="solid"/>
                    </a:lnL>
                    <a:lnR w="12700">
                      <a:solidFill>
                        <a:srgbClr val="A6AAA9"/>
                      </a:solidFill>
                      <a:prstDash val="solid"/>
                    </a:lnR>
                    <a:lnT w="12700">
                      <a:solidFill>
                        <a:srgbClr val="A6AAA9"/>
                      </a:solidFill>
                      <a:prstDash val="solid"/>
                    </a:lnT>
                    <a:lnB w="12700">
                      <a:solidFill>
                        <a:srgbClr val="A6AAA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sz="3200" dirty="0">
                          <a:latin typeface="Arial"/>
                          <a:cs typeface="Arial"/>
                        </a:rPr>
                        <a:t>3</a:t>
                      </a:r>
                      <a:endParaRPr sz="3200">
                        <a:latin typeface="Arial"/>
                        <a:cs typeface="Arial"/>
                      </a:endParaRPr>
                    </a:p>
                  </a:txBody>
                  <a:tcPr marL="0" marR="0" marT="63500" marB="0">
                    <a:lnL w="12700">
                      <a:solidFill>
                        <a:srgbClr val="A6AAA9"/>
                      </a:solidFill>
                      <a:prstDash val="solid"/>
                    </a:lnL>
                    <a:lnR w="12700">
                      <a:solidFill>
                        <a:srgbClr val="A6AAA9"/>
                      </a:solidFill>
                      <a:prstDash val="solid"/>
                    </a:lnR>
                    <a:lnT w="12700">
                      <a:solidFill>
                        <a:srgbClr val="A6AAA9"/>
                      </a:solidFill>
                      <a:prstDash val="solid"/>
                    </a:lnT>
                    <a:lnB w="12700">
                      <a:solidFill>
                        <a:srgbClr val="A6AAA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98120" algn="r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sz="3200" dirty="0">
                          <a:latin typeface="Arial"/>
                          <a:cs typeface="Arial"/>
                        </a:rPr>
                        <a:t>3</a:t>
                      </a:r>
                      <a:endParaRPr sz="3200">
                        <a:latin typeface="Arial"/>
                        <a:cs typeface="Arial"/>
                      </a:endParaRPr>
                    </a:p>
                  </a:txBody>
                  <a:tcPr marL="0" marR="0" marT="63500" marB="0">
                    <a:lnL w="12700">
                      <a:solidFill>
                        <a:srgbClr val="A6AAA9"/>
                      </a:solidFill>
                      <a:prstDash val="solid"/>
                    </a:lnL>
                    <a:lnR w="12700">
                      <a:solidFill>
                        <a:srgbClr val="A6AAA9"/>
                      </a:solidFill>
                      <a:prstDash val="solid"/>
                    </a:lnR>
                    <a:lnT w="12700">
                      <a:solidFill>
                        <a:srgbClr val="A6AAA9"/>
                      </a:solidFill>
                      <a:prstDash val="solid"/>
                    </a:lnT>
                    <a:lnB w="12700">
                      <a:solidFill>
                        <a:srgbClr val="A6AAA9"/>
                      </a:solidFill>
                      <a:prstDash val="solid"/>
                    </a:lnB>
                  </a:tcPr>
                </a:tc>
              </a:tr>
              <a:tr h="6400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A6AAA9"/>
                      </a:solidFill>
                      <a:prstDash val="solid"/>
                    </a:lnL>
                    <a:lnR w="12700">
                      <a:solidFill>
                        <a:srgbClr val="A6AAA9"/>
                      </a:solidFill>
                      <a:prstDash val="solid"/>
                    </a:lnR>
                    <a:lnT w="12700">
                      <a:solidFill>
                        <a:srgbClr val="A6AAA9"/>
                      </a:solidFill>
                      <a:prstDash val="solid"/>
                    </a:lnT>
                    <a:lnB w="12700">
                      <a:solidFill>
                        <a:srgbClr val="A6AAA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A6AAA9"/>
                      </a:solidFill>
                      <a:prstDash val="solid"/>
                    </a:lnL>
                    <a:lnR w="12700">
                      <a:solidFill>
                        <a:srgbClr val="A6AAA9"/>
                      </a:solidFill>
                      <a:prstDash val="solid"/>
                    </a:lnR>
                    <a:lnT w="12700">
                      <a:solidFill>
                        <a:srgbClr val="A6AAA9"/>
                      </a:solidFill>
                      <a:prstDash val="solid"/>
                    </a:lnT>
                    <a:lnB w="12700">
                      <a:solidFill>
                        <a:srgbClr val="A6AAA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A6AAA9"/>
                      </a:solidFill>
                      <a:prstDash val="solid"/>
                    </a:lnL>
                    <a:lnR w="12700">
                      <a:solidFill>
                        <a:srgbClr val="A6AAA9"/>
                      </a:solidFill>
                      <a:prstDash val="solid"/>
                    </a:lnR>
                    <a:lnT w="12700">
                      <a:solidFill>
                        <a:srgbClr val="A6AAA9"/>
                      </a:solidFill>
                      <a:prstDash val="solid"/>
                    </a:lnT>
                    <a:lnB w="12700">
                      <a:solidFill>
                        <a:srgbClr val="A6AAA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3200" dirty="0">
                          <a:latin typeface="Arial"/>
                          <a:cs typeface="Arial"/>
                        </a:rPr>
                        <a:t>1</a:t>
                      </a:r>
                      <a:endParaRPr sz="3200">
                        <a:latin typeface="Arial"/>
                        <a:cs typeface="Arial"/>
                      </a:endParaRPr>
                    </a:p>
                  </a:txBody>
                  <a:tcPr marL="0" marR="0" marT="71120" marB="0">
                    <a:lnL w="12700">
                      <a:solidFill>
                        <a:srgbClr val="A6AAA9"/>
                      </a:solidFill>
                      <a:prstDash val="solid"/>
                    </a:lnL>
                    <a:lnR w="12700">
                      <a:solidFill>
                        <a:srgbClr val="A6AAA9"/>
                      </a:solidFill>
                      <a:prstDash val="solid"/>
                    </a:lnR>
                    <a:lnT w="12700">
                      <a:solidFill>
                        <a:srgbClr val="A6AAA9"/>
                      </a:solidFill>
                      <a:prstDash val="solid"/>
                    </a:lnT>
                    <a:lnB w="12700">
                      <a:solidFill>
                        <a:srgbClr val="A6AAA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98120" algn="r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3200" dirty="0">
                          <a:latin typeface="Arial"/>
                          <a:cs typeface="Arial"/>
                        </a:rPr>
                        <a:t>1</a:t>
                      </a:r>
                      <a:endParaRPr sz="3200">
                        <a:latin typeface="Arial"/>
                        <a:cs typeface="Arial"/>
                      </a:endParaRPr>
                    </a:p>
                  </a:txBody>
                  <a:tcPr marL="0" marR="0" marT="71120" marB="0">
                    <a:lnL w="12700">
                      <a:solidFill>
                        <a:srgbClr val="A6AAA9"/>
                      </a:solidFill>
                      <a:prstDash val="solid"/>
                    </a:lnL>
                    <a:lnR w="12700">
                      <a:solidFill>
                        <a:srgbClr val="A6AAA9"/>
                      </a:solidFill>
                      <a:prstDash val="solid"/>
                    </a:lnR>
                    <a:lnT w="12700">
                      <a:solidFill>
                        <a:srgbClr val="A6AAA9"/>
                      </a:solidFill>
                      <a:prstDash val="solid"/>
                    </a:lnT>
                    <a:lnB w="12700">
                      <a:solidFill>
                        <a:srgbClr val="A6AAA9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1079500" y="787400"/>
            <a:ext cx="10848340" cy="1521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  <a:tabLst>
                <a:tab pos="2661920" algn="l"/>
                <a:tab pos="4460875" algn="l"/>
              </a:tabLst>
            </a:pPr>
            <a:r>
              <a:rPr sz="4900" spc="-5" dirty="0"/>
              <a:t>Singular	</a:t>
            </a:r>
            <a:r>
              <a:rPr sz="4900" spc="-60" dirty="0"/>
              <a:t>Value	</a:t>
            </a:r>
            <a:r>
              <a:rPr sz="4900" spc="-5" dirty="0"/>
              <a:t>Decomposition</a:t>
            </a:r>
            <a:r>
              <a:rPr sz="4900" spc="-65" dirty="0"/>
              <a:t> </a:t>
            </a:r>
            <a:r>
              <a:rPr sz="4900" dirty="0"/>
              <a:t>(SVD)</a:t>
            </a:r>
            <a:endParaRPr sz="4900"/>
          </a:p>
          <a:p>
            <a:pPr marR="2540" algn="ctr">
              <a:lnSpc>
                <a:spcPct val="100000"/>
              </a:lnSpc>
              <a:spcBef>
                <a:spcPts val="20"/>
              </a:spcBef>
            </a:pPr>
            <a:r>
              <a:rPr sz="4900" b="0" spc="-5" dirty="0">
                <a:latin typeface="Arial"/>
                <a:cs typeface="Arial"/>
              </a:rPr>
              <a:t>Motivation</a:t>
            </a:r>
            <a:endParaRPr sz="49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7859674" y="3945559"/>
            <a:ext cx="355866" cy="23178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859026" y="6478028"/>
            <a:ext cx="355866" cy="17529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800600" y="393700"/>
            <a:ext cx="3405504" cy="1305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400" b="0" spc="-5" dirty="0">
                <a:latin typeface="Arial"/>
                <a:cs typeface="Arial"/>
              </a:rPr>
              <a:t>Outline</a:t>
            </a:r>
            <a:endParaRPr sz="8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71500" y="1779270"/>
            <a:ext cx="11860530" cy="483337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30200" indent="-317500">
              <a:lnSpc>
                <a:spcPct val="100000"/>
              </a:lnSpc>
              <a:spcBef>
                <a:spcPts val="90"/>
              </a:spcBef>
              <a:buChar char="•"/>
              <a:tabLst>
                <a:tab pos="330200" algn="l"/>
                <a:tab pos="10374630" algn="l"/>
              </a:tabLst>
            </a:pPr>
            <a:r>
              <a:rPr sz="4000" b="1" spc="-10" dirty="0">
                <a:latin typeface="Arial"/>
                <a:cs typeface="Arial"/>
              </a:rPr>
              <a:t>Preprocessing </a:t>
            </a:r>
            <a:r>
              <a:rPr sz="3800" spc="-5" dirty="0">
                <a:latin typeface="Arial"/>
                <a:cs typeface="Arial"/>
              </a:rPr>
              <a:t>(e.g., stemming,</a:t>
            </a:r>
            <a:r>
              <a:rPr sz="3800" spc="65" dirty="0">
                <a:latin typeface="Arial"/>
                <a:cs typeface="Arial"/>
              </a:rPr>
              <a:t> </a:t>
            </a:r>
            <a:r>
              <a:rPr sz="3800" dirty="0">
                <a:latin typeface="Arial"/>
                <a:cs typeface="Arial"/>
              </a:rPr>
              <a:t>remove</a:t>
            </a:r>
            <a:r>
              <a:rPr sz="3800" spc="25" dirty="0">
                <a:latin typeface="Arial"/>
                <a:cs typeface="Arial"/>
              </a:rPr>
              <a:t> </a:t>
            </a:r>
            <a:r>
              <a:rPr sz="3800" spc="-5" dirty="0">
                <a:latin typeface="Arial"/>
                <a:cs typeface="Arial"/>
              </a:rPr>
              <a:t>stop	</a:t>
            </a:r>
            <a:r>
              <a:rPr sz="3800" dirty="0">
                <a:latin typeface="Arial"/>
                <a:cs typeface="Arial"/>
              </a:rPr>
              <a:t>words)</a:t>
            </a:r>
          </a:p>
          <a:p>
            <a:pPr marL="330200" marR="5080" indent="-317500">
              <a:lnSpc>
                <a:spcPct val="100000"/>
              </a:lnSpc>
              <a:spcBef>
                <a:spcPts val="2900"/>
              </a:spcBef>
              <a:buFont typeface="Arial"/>
              <a:buChar char="•"/>
              <a:tabLst>
                <a:tab pos="330200" algn="l"/>
              </a:tabLst>
            </a:pPr>
            <a:r>
              <a:rPr sz="4000" b="1" spc="-10" dirty="0">
                <a:latin typeface="Arial"/>
                <a:cs typeface="Arial"/>
              </a:rPr>
              <a:t>Document representation </a:t>
            </a:r>
            <a:r>
              <a:rPr sz="4000" spc="-5" dirty="0">
                <a:latin typeface="Arial"/>
                <a:cs typeface="Arial"/>
              </a:rPr>
              <a:t>(most </a:t>
            </a:r>
            <a:r>
              <a:rPr sz="4000" spc="-10" dirty="0">
                <a:latin typeface="Arial"/>
                <a:cs typeface="Arial"/>
              </a:rPr>
              <a:t>common: bag-of-  words model)</a:t>
            </a:r>
            <a:endParaRPr sz="4000" dirty="0">
              <a:latin typeface="Arial"/>
              <a:cs typeface="Arial"/>
            </a:endParaRPr>
          </a:p>
          <a:p>
            <a:pPr marL="330200" indent="-317500">
              <a:lnSpc>
                <a:spcPct val="100000"/>
              </a:lnSpc>
              <a:spcBef>
                <a:spcPts val="3000"/>
              </a:spcBef>
              <a:buFont typeface="Arial"/>
              <a:buChar char="•"/>
              <a:tabLst>
                <a:tab pos="330200" algn="l"/>
              </a:tabLst>
            </a:pPr>
            <a:r>
              <a:rPr sz="4000" b="1" spc="-30" dirty="0">
                <a:latin typeface="Arial"/>
                <a:cs typeface="Arial"/>
              </a:rPr>
              <a:t>Word </a:t>
            </a:r>
            <a:r>
              <a:rPr sz="4000" b="1" spc="-10" dirty="0">
                <a:latin typeface="Arial"/>
                <a:cs typeface="Arial"/>
              </a:rPr>
              <a:t>importance </a:t>
            </a:r>
            <a:r>
              <a:rPr sz="4000" spc="-10" dirty="0">
                <a:latin typeface="Arial"/>
                <a:cs typeface="Arial"/>
              </a:rPr>
              <a:t>(e.g., word count,</a:t>
            </a:r>
            <a:r>
              <a:rPr sz="4000" spc="-25" dirty="0">
                <a:latin typeface="Arial"/>
                <a:cs typeface="Arial"/>
              </a:rPr>
              <a:t> </a:t>
            </a:r>
            <a:r>
              <a:rPr sz="4000" spc="-10" dirty="0">
                <a:latin typeface="Arial"/>
                <a:cs typeface="Arial"/>
              </a:rPr>
              <a:t>TF-IDF)</a:t>
            </a:r>
            <a:endParaRPr sz="4000" dirty="0">
              <a:latin typeface="Arial"/>
              <a:cs typeface="Arial"/>
            </a:endParaRPr>
          </a:p>
          <a:p>
            <a:pPr marL="330200" marR="60325" indent="-317500">
              <a:lnSpc>
                <a:spcPct val="100000"/>
              </a:lnSpc>
              <a:spcBef>
                <a:spcPts val="2900"/>
              </a:spcBef>
              <a:buChar char="•"/>
              <a:tabLst>
                <a:tab pos="330200" algn="l"/>
              </a:tabLst>
            </a:pPr>
            <a:r>
              <a:rPr sz="4000" b="1" spc="-10" dirty="0">
                <a:latin typeface="Arial"/>
                <a:cs typeface="Arial"/>
              </a:rPr>
              <a:t>Latent Semantic Indexing </a:t>
            </a:r>
            <a:r>
              <a:rPr sz="4000" spc="-5" dirty="0">
                <a:latin typeface="Arial"/>
                <a:cs typeface="Arial"/>
              </a:rPr>
              <a:t>(find </a:t>
            </a:r>
            <a:r>
              <a:rPr sz="4000" spc="-10" dirty="0">
                <a:latin typeface="Arial"/>
                <a:cs typeface="Arial"/>
              </a:rPr>
              <a:t>“concepts” among  documents and </a:t>
            </a:r>
            <a:r>
              <a:rPr sz="4000" spc="-5" dirty="0">
                <a:latin typeface="Arial"/>
                <a:cs typeface="Arial"/>
              </a:rPr>
              <a:t>words), </a:t>
            </a:r>
            <a:r>
              <a:rPr sz="4000" spc="-10" dirty="0">
                <a:latin typeface="Arial"/>
                <a:cs typeface="Arial"/>
              </a:rPr>
              <a:t>which </a:t>
            </a:r>
            <a:r>
              <a:rPr sz="4000" spc="-5" dirty="0">
                <a:latin typeface="Arial"/>
                <a:cs typeface="Arial"/>
              </a:rPr>
              <a:t>helps </a:t>
            </a:r>
            <a:r>
              <a:rPr sz="4000" spc="-10" dirty="0">
                <a:latin typeface="Arial"/>
                <a:cs typeface="Arial"/>
              </a:rPr>
              <a:t>with</a:t>
            </a:r>
            <a:r>
              <a:rPr sz="4000" dirty="0">
                <a:latin typeface="Arial"/>
                <a:cs typeface="Arial"/>
              </a:rPr>
              <a:t> </a:t>
            </a:r>
            <a:r>
              <a:rPr sz="4000" b="1" spc="-5" dirty="0" smtClean="0">
                <a:latin typeface="Arial"/>
                <a:cs typeface="Arial"/>
              </a:rPr>
              <a:t>retrieval</a:t>
            </a:r>
            <a:endParaRPr sz="40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479680" y="9048501"/>
            <a:ext cx="1949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5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17700" y="863600"/>
            <a:ext cx="9170670" cy="1910080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12700" marR="5080" indent="1143000">
              <a:lnSpc>
                <a:spcPts val="7400"/>
              </a:lnSpc>
              <a:spcBef>
                <a:spcPts val="380"/>
              </a:spcBef>
              <a:tabLst>
                <a:tab pos="3868420" algn="l"/>
              </a:tabLst>
            </a:pPr>
            <a:r>
              <a:rPr dirty="0"/>
              <a:t>SVD </a:t>
            </a:r>
            <a:r>
              <a:rPr spc="-5" dirty="0"/>
              <a:t>is	</a:t>
            </a:r>
            <a:r>
              <a:rPr dirty="0"/>
              <a:t>a </a:t>
            </a:r>
            <a:r>
              <a:rPr spc="-5" dirty="0">
                <a:solidFill>
                  <a:srgbClr val="0365C0"/>
                </a:solidFill>
              </a:rPr>
              <a:t>powerful</a:t>
            </a:r>
            <a:r>
              <a:rPr spc="-5" dirty="0"/>
              <a:t>,  </a:t>
            </a:r>
            <a:r>
              <a:rPr spc="-5" dirty="0">
                <a:solidFill>
                  <a:srgbClr val="0365C0"/>
                </a:solidFill>
              </a:rPr>
              <a:t>generalizable</a:t>
            </a:r>
            <a:r>
              <a:rPr spc="-45" dirty="0">
                <a:solidFill>
                  <a:srgbClr val="0365C0"/>
                </a:solidFill>
              </a:rPr>
              <a:t> </a:t>
            </a:r>
            <a:r>
              <a:rPr spc="-5" dirty="0"/>
              <a:t>technique.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581400" y="3479800"/>
            <a:ext cx="6222365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200" dirty="0">
                <a:latin typeface="Arial"/>
                <a:cs typeface="Arial"/>
              </a:rPr>
              <a:t>Songs / Movies /</a:t>
            </a:r>
            <a:r>
              <a:rPr sz="4200" spc="-85" dirty="0">
                <a:latin typeface="Arial"/>
                <a:cs typeface="Arial"/>
              </a:rPr>
              <a:t> </a:t>
            </a:r>
            <a:r>
              <a:rPr sz="4200" spc="-5" dirty="0">
                <a:latin typeface="Arial"/>
                <a:cs typeface="Arial"/>
              </a:rPr>
              <a:t>Products</a:t>
            </a:r>
            <a:endParaRPr sz="42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879600" y="6197600"/>
            <a:ext cx="2604770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200" spc="-5" dirty="0">
                <a:latin typeface="Arial"/>
                <a:cs typeface="Arial"/>
              </a:rPr>
              <a:t>Customers</a:t>
            </a:r>
            <a:endParaRPr sz="4200">
              <a:latin typeface="Arial"/>
              <a:cs typeface="Arial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5086350" y="4311650"/>
          <a:ext cx="3200399" cy="44805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40080"/>
                <a:gridCol w="640080"/>
                <a:gridCol w="640079"/>
                <a:gridCol w="640080"/>
                <a:gridCol w="640080"/>
              </a:tblGrid>
              <a:tr h="64007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sz="3200" dirty="0">
                          <a:latin typeface="Arial"/>
                          <a:cs typeface="Arial"/>
                        </a:rPr>
                        <a:t>1</a:t>
                      </a:r>
                      <a:endParaRPr sz="3200">
                        <a:latin typeface="Arial"/>
                        <a:cs typeface="Arial"/>
                      </a:endParaRPr>
                    </a:p>
                  </a:txBody>
                  <a:tcPr marL="0" marR="0" marT="63500" marB="0">
                    <a:lnL w="12700">
                      <a:solidFill>
                        <a:srgbClr val="A6AAA9"/>
                      </a:solidFill>
                      <a:prstDash val="solid"/>
                    </a:lnL>
                    <a:lnR w="12700">
                      <a:solidFill>
                        <a:srgbClr val="A6AAA9"/>
                      </a:solidFill>
                      <a:prstDash val="solid"/>
                    </a:lnR>
                    <a:lnT w="12700">
                      <a:solidFill>
                        <a:srgbClr val="A6AAA9"/>
                      </a:solidFill>
                      <a:prstDash val="solid"/>
                    </a:lnT>
                    <a:lnB w="12700">
                      <a:solidFill>
                        <a:srgbClr val="A6AAA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sz="3200" dirty="0">
                          <a:latin typeface="Arial"/>
                          <a:cs typeface="Arial"/>
                        </a:rPr>
                        <a:t>1</a:t>
                      </a:r>
                      <a:endParaRPr sz="3200">
                        <a:latin typeface="Arial"/>
                        <a:cs typeface="Arial"/>
                      </a:endParaRPr>
                    </a:p>
                  </a:txBody>
                  <a:tcPr marL="0" marR="0" marT="63500" marB="0">
                    <a:lnL w="12700">
                      <a:solidFill>
                        <a:srgbClr val="A6AAA9"/>
                      </a:solidFill>
                      <a:prstDash val="solid"/>
                    </a:lnL>
                    <a:lnR w="12700">
                      <a:solidFill>
                        <a:srgbClr val="A6AAA9"/>
                      </a:solidFill>
                      <a:prstDash val="solid"/>
                    </a:lnR>
                    <a:lnT w="12700">
                      <a:solidFill>
                        <a:srgbClr val="A6AAA9"/>
                      </a:solidFill>
                      <a:prstDash val="solid"/>
                    </a:lnT>
                    <a:lnB w="12700">
                      <a:solidFill>
                        <a:srgbClr val="A6AAA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00660" algn="r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sz="3200" dirty="0">
                          <a:latin typeface="Arial"/>
                          <a:cs typeface="Arial"/>
                        </a:rPr>
                        <a:t>1</a:t>
                      </a:r>
                      <a:endParaRPr sz="3200">
                        <a:latin typeface="Arial"/>
                        <a:cs typeface="Arial"/>
                      </a:endParaRPr>
                    </a:p>
                  </a:txBody>
                  <a:tcPr marL="0" marR="0" marT="63500" marB="0">
                    <a:lnL w="12700">
                      <a:solidFill>
                        <a:srgbClr val="A6AAA9"/>
                      </a:solidFill>
                      <a:prstDash val="solid"/>
                    </a:lnL>
                    <a:lnR w="12700">
                      <a:solidFill>
                        <a:srgbClr val="A6AAA9"/>
                      </a:solidFill>
                      <a:prstDash val="solid"/>
                    </a:lnR>
                    <a:lnT w="12700">
                      <a:solidFill>
                        <a:srgbClr val="A6AAA9"/>
                      </a:solidFill>
                      <a:prstDash val="solid"/>
                    </a:lnT>
                    <a:lnB w="12700">
                      <a:solidFill>
                        <a:srgbClr val="A6AAA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A6AAA9"/>
                      </a:solidFill>
                      <a:prstDash val="solid"/>
                    </a:lnL>
                    <a:lnR w="12700">
                      <a:solidFill>
                        <a:srgbClr val="A6AAA9"/>
                      </a:solidFill>
                      <a:prstDash val="solid"/>
                    </a:lnR>
                    <a:lnT w="12700">
                      <a:solidFill>
                        <a:srgbClr val="A6AAA9"/>
                      </a:solidFill>
                      <a:prstDash val="solid"/>
                    </a:lnT>
                    <a:lnB w="12700">
                      <a:solidFill>
                        <a:srgbClr val="A6AAA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A6AAA9"/>
                      </a:solidFill>
                      <a:prstDash val="solid"/>
                    </a:lnL>
                    <a:lnR w="12700">
                      <a:solidFill>
                        <a:srgbClr val="A6AAA9"/>
                      </a:solidFill>
                      <a:prstDash val="solid"/>
                    </a:lnR>
                    <a:lnT w="12700">
                      <a:solidFill>
                        <a:srgbClr val="A6AAA9"/>
                      </a:solidFill>
                      <a:prstDash val="solid"/>
                    </a:lnT>
                    <a:lnB w="12700">
                      <a:solidFill>
                        <a:srgbClr val="A6AAA9"/>
                      </a:solidFill>
                      <a:prstDash val="solid"/>
                    </a:lnB>
                  </a:tcPr>
                </a:tc>
              </a:tr>
              <a:tr h="6400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3200" dirty="0">
                          <a:latin typeface="Arial"/>
                          <a:cs typeface="Arial"/>
                        </a:rPr>
                        <a:t>2</a:t>
                      </a:r>
                      <a:endParaRPr sz="3200">
                        <a:latin typeface="Arial"/>
                        <a:cs typeface="Arial"/>
                      </a:endParaRPr>
                    </a:p>
                  </a:txBody>
                  <a:tcPr marL="0" marR="0" marT="71120" marB="0">
                    <a:lnL w="12700">
                      <a:solidFill>
                        <a:srgbClr val="A6AAA9"/>
                      </a:solidFill>
                      <a:prstDash val="solid"/>
                    </a:lnL>
                    <a:lnR w="12700">
                      <a:solidFill>
                        <a:srgbClr val="A6AAA9"/>
                      </a:solidFill>
                      <a:prstDash val="solid"/>
                    </a:lnR>
                    <a:lnT w="12700">
                      <a:solidFill>
                        <a:srgbClr val="A6AAA9"/>
                      </a:solidFill>
                      <a:prstDash val="solid"/>
                    </a:lnT>
                    <a:lnB w="12700">
                      <a:solidFill>
                        <a:srgbClr val="A6AAA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3200" dirty="0">
                          <a:latin typeface="Arial"/>
                          <a:cs typeface="Arial"/>
                        </a:rPr>
                        <a:t>2</a:t>
                      </a:r>
                      <a:endParaRPr sz="3200">
                        <a:latin typeface="Arial"/>
                        <a:cs typeface="Arial"/>
                      </a:endParaRPr>
                    </a:p>
                  </a:txBody>
                  <a:tcPr marL="0" marR="0" marT="71120" marB="0">
                    <a:lnL w="12700">
                      <a:solidFill>
                        <a:srgbClr val="A6AAA9"/>
                      </a:solidFill>
                      <a:prstDash val="solid"/>
                    </a:lnL>
                    <a:lnR w="12700">
                      <a:solidFill>
                        <a:srgbClr val="A6AAA9"/>
                      </a:solidFill>
                      <a:prstDash val="solid"/>
                    </a:lnR>
                    <a:lnT w="12700">
                      <a:solidFill>
                        <a:srgbClr val="A6AAA9"/>
                      </a:solidFill>
                      <a:prstDash val="solid"/>
                    </a:lnT>
                    <a:lnB w="12700">
                      <a:solidFill>
                        <a:srgbClr val="A6AAA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00660" algn="r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3200" dirty="0">
                          <a:latin typeface="Arial"/>
                          <a:cs typeface="Arial"/>
                        </a:rPr>
                        <a:t>2</a:t>
                      </a:r>
                      <a:endParaRPr sz="3200">
                        <a:latin typeface="Arial"/>
                        <a:cs typeface="Arial"/>
                      </a:endParaRPr>
                    </a:p>
                  </a:txBody>
                  <a:tcPr marL="0" marR="0" marT="71120" marB="0">
                    <a:lnL w="12700">
                      <a:solidFill>
                        <a:srgbClr val="A6AAA9"/>
                      </a:solidFill>
                      <a:prstDash val="solid"/>
                    </a:lnL>
                    <a:lnR w="12700">
                      <a:solidFill>
                        <a:srgbClr val="A6AAA9"/>
                      </a:solidFill>
                      <a:prstDash val="solid"/>
                    </a:lnR>
                    <a:lnT w="12700">
                      <a:solidFill>
                        <a:srgbClr val="A6AAA9"/>
                      </a:solidFill>
                      <a:prstDash val="solid"/>
                    </a:lnT>
                    <a:lnB w="12700">
                      <a:solidFill>
                        <a:srgbClr val="A6AAA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A6AAA9"/>
                      </a:solidFill>
                      <a:prstDash val="solid"/>
                    </a:lnL>
                    <a:lnR w="12700">
                      <a:solidFill>
                        <a:srgbClr val="A6AAA9"/>
                      </a:solidFill>
                      <a:prstDash val="solid"/>
                    </a:lnR>
                    <a:lnT w="12700">
                      <a:solidFill>
                        <a:srgbClr val="A6AAA9"/>
                      </a:solidFill>
                      <a:prstDash val="solid"/>
                    </a:lnT>
                    <a:lnB w="12700">
                      <a:solidFill>
                        <a:srgbClr val="A6AAA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A6AAA9"/>
                      </a:solidFill>
                      <a:prstDash val="solid"/>
                    </a:lnL>
                    <a:lnR w="12700">
                      <a:solidFill>
                        <a:srgbClr val="A6AAA9"/>
                      </a:solidFill>
                      <a:prstDash val="solid"/>
                    </a:lnR>
                    <a:lnT w="12700">
                      <a:solidFill>
                        <a:srgbClr val="A6AAA9"/>
                      </a:solidFill>
                      <a:prstDash val="solid"/>
                    </a:lnT>
                    <a:lnB w="12700">
                      <a:solidFill>
                        <a:srgbClr val="A6AAA9"/>
                      </a:solidFill>
                      <a:prstDash val="solid"/>
                    </a:lnB>
                  </a:tcPr>
                </a:tc>
              </a:tr>
              <a:tr h="64007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3200" dirty="0">
                          <a:latin typeface="Arial"/>
                          <a:cs typeface="Arial"/>
                        </a:rPr>
                        <a:t>1</a:t>
                      </a:r>
                      <a:endParaRPr sz="3200">
                        <a:latin typeface="Arial"/>
                        <a:cs typeface="Arial"/>
                      </a:endParaRPr>
                    </a:p>
                  </a:txBody>
                  <a:tcPr marL="0" marR="0" marT="66040" marB="0">
                    <a:lnL w="12700">
                      <a:solidFill>
                        <a:srgbClr val="A6AAA9"/>
                      </a:solidFill>
                      <a:prstDash val="solid"/>
                    </a:lnL>
                    <a:lnR w="12700">
                      <a:solidFill>
                        <a:srgbClr val="A6AAA9"/>
                      </a:solidFill>
                      <a:prstDash val="solid"/>
                    </a:lnR>
                    <a:lnT w="12700">
                      <a:solidFill>
                        <a:srgbClr val="A6AAA9"/>
                      </a:solidFill>
                      <a:prstDash val="solid"/>
                    </a:lnT>
                    <a:lnB w="12700">
                      <a:solidFill>
                        <a:srgbClr val="A6AAA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3200" dirty="0">
                          <a:latin typeface="Arial"/>
                          <a:cs typeface="Arial"/>
                        </a:rPr>
                        <a:t>1</a:t>
                      </a:r>
                      <a:endParaRPr sz="3200">
                        <a:latin typeface="Arial"/>
                        <a:cs typeface="Arial"/>
                      </a:endParaRPr>
                    </a:p>
                  </a:txBody>
                  <a:tcPr marL="0" marR="0" marT="66040" marB="0">
                    <a:lnL w="12700">
                      <a:solidFill>
                        <a:srgbClr val="A6AAA9"/>
                      </a:solidFill>
                      <a:prstDash val="solid"/>
                    </a:lnL>
                    <a:lnR w="12700">
                      <a:solidFill>
                        <a:srgbClr val="A6AAA9"/>
                      </a:solidFill>
                      <a:prstDash val="solid"/>
                    </a:lnR>
                    <a:lnT w="12700">
                      <a:solidFill>
                        <a:srgbClr val="A6AAA9"/>
                      </a:solidFill>
                      <a:prstDash val="solid"/>
                    </a:lnT>
                    <a:lnB w="12700">
                      <a:solidFill>
                        <a:srgbClr val="A6AAA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00660" algn="r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3200" dirty="0">
                          <a:latin typeface="Arial"/>
                          <a:cs typeface="Arial"/>
                        </a:rPr>
                        <a:t>1</a:t>
                      </a:r>
                      <a:endParaRPr sz="3200">
                        <a:latin typeface="Arial"/>
                        <a:cs typeface="Arial"/>
                      </a:endParaRPr>
                    </a:p>
                  </a:txBody>
                  <a:tcPr marL="0" marR="0" marT="66040" marB="0">
                    <a:lnL w="12700">
                      <a:solidFill>
                        <a:srgbClr val="A6AAA9"/>
                      </a:solidFill>
                      <a:prstDash val="solid"/>
                    </a:lnL>
                    <a:lnR w="12700">
                      <a:solidFill>
                        <a:srgbClr val="A6AAA9"/>
                      </a:solidFill>
                      <a:prstDash val="solid"/>
                    </a:lnR>
                    <a:lnT w="12700">
                      <a:solidFill>
                        <a:srgbClr val="A6AAA9"/>
                      </a:solidFill>
                      <a:prstDash val="solid"/>
                    </a:lnT>
                    <a:lnB w="12700">
                      <a:solidFill>
                        <a:srgbClr val="A6AAA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A6AAA9"/>
                      </a:solidFill>
                      <a:prstDash val="solid"/>
                    </a:lnL>
                    <a:lnR w="12700">
                      <a:solidFill>
                        <a:srgbClr val="A6AAA9"/>
                      </a:solidFill>
                      <a:prstDash val="solid"/>
                    </a:lnR>
                    <a:lnT w="12700">
                      <a:solidFill>
                        <a:srgbClr val="A6AAA9"/>
                      </a:solidFill>
                      <a:prstDash val="solid"/>
                    </a:lnT>
                    <a:lnB w="12700">
                      <a:solidFill>
                        <a:srgbClr val="A6AAA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A6AAA9"/>
                      </a:solidFill>
                      <a:prstDash val="solid"/>
                    </a:lnL>
                    <a:lnR w="12700">
                      <a:solidFill>
                        <a:srgbClr val="A6AAA9"/>
                      </a:solidFill>
                      <a:prstDash val="solid"/>
                    </a:lnR>
                    <a:lnT w="12700">
                      <a:solidFill>
                        <a:srgbClr val="A6AAA9"/>
                      </a:solidFill>
                      <a:prstDash val="solid"/>
                    </a:lnT>
                    <a:lnB w="12700">
                      <a:solidFill>
                        <a:srgbClr val="A6AAA9"/>
                      </a:solidFill>
                      <a:prstDash val="solid"/>
                    </a:lnB>
                  </a:tcPr>
                </a:tc>
              </a:tr>
              <a:tr h="6400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sz="3200" dirty="0">
                          <a:latin typeface="Arial"/>
                          <a:cs typeface="Arial"/>
                        </a:rPr>
                        <a:t>5</a:t>
                      </a:r>
                      <a:endParaRPr sz="3200">
                        <a:latin typeface="Arial"/>
                        <a:cs typeface="Arial"/>
                      </a:endParaRPr>
                    </a:p>
                  </a:txBody>
                  <a:tcPr marL="0" marR="0" marT="60960" marB="0">
                    <a:lnL w="12700">
                      <a:solidFill>
                        <a:srgbClr val="A6AAA9"/>
                      </a:solidFill>
                      <a:prstDash val="solid"/>
                    </a:lnL>
                    <a:lnR w="12700">
                      <a:solidFill>
                        <a:srgbClr val="A6AAA9"/>
                      </a:solidFill>
                      <a:prstDash val="solid"/>
                    </a:lnR>
                    <a:lnT w="12700">
                      <a:solidFill>
                        <a:srgbClr val="A6AAA9"/>
                      </a:solidFill>
                      <a:prstDash val="solid"/>
                    </a:lnT>
                    <a:lnB w="12700">
                      <a:solidFill>
                        <a:srgbClr val="A6AAA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sz="3200" dirty="0">
                          <a:latin typeface="Arial"/>
                          <a:cs typeface="Arial"/>
                        </a:rPr>
                        <a:t>5</a:t>
                      </a:r>
                      <a:endParaRPr sz="3200">
                        <a:latin typeface="Arial"/>
                        <a:cs typeface="Arial"/>
                      </a:endParaRPr>
                    </a:p>
                  </a:txBody>
                  <a:tcPr marL="0" marR="0" marT="60960" marB="0">
                    <a:lnL w="12700">
                      <a:solidFill>
                        <a:srgbClr val="A6AAA9"/>
                      </a:solidFill>
                      <a:prstDash val="solid"/>
                    </a:lnL>
                    <a:lnR w="12700">
                      <a:solidFill>
                        <a:srgbClr val="A6AAA9"/>
                      </a:solidFill>
                      <a:prstDash val="solid"/>
                    </a:lnR>
                    <a:lnT w="12700">
                      <a:solidFill>
                        <a:srgbClr val="A6AAA9"/>
                      </a:solidFill>
                      <a:prstDash val="solid"/>
                    </a:lnT>
                    <a:lnB w="12700">
                      <a:solidFill>
                        <a:srgbClr val="A6AAA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00660" algn="r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sz="3200" dirty="0">
                          <a:latin typeface="Arial"/>
                          <a:cs typeface="Arial"/>
                        </a:rPr>
                        <a:t>5</a:t>
                      </a:r>
                      <a:endParaRPr sz="3200">
                        <a:latin typeface="Arial"/>
                        <a:cs typeface="Arial"/>
                      </a:endParaRPr>
                    </a:p>
                  </a:txBody>
                  <a:tcPr marL="0" marR="0" marT="60960" marB="0">
                    <a:lnL w="12700">
                      <a:solidFill>
                        <a:srgbClr val="A6AAA9"/>
                      </a:solidFill>
                      <a:prstDash val="solid"/>
                    </a:lnL>
                    <a:lnR w="12700">
                      <a:solidFill>
                        <a:srgbClr val="A6AAA9"/>
                      </a:solidFill>
                      <a:prstDash val="solid"/>
                    </a:lnR>
                    <a:lnT w="12700">
                      <a:solidFill>
                        <a:srgbClr val="A6AAA9"/>
                      </a:solidFill>
                      <a:prstDash val="solid"/>
                    </a:lnT>
                    <a:lnB w="12700">
                      <a:solidFill>
                        <a:srgbClr val="A6AAA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A6AAA9"/>
                      </a:solidFill>
                      <a:prstDash val="solid"/>
                    </a:lnL>
                    <a:lnR w="12700">
                      <a:solidFill>
                        <a:srgbClr val="A6AAA9"/>
                      </a:solidFill>
                      <a:prstDash val="solid"/>
                    </a:lnR>
                    <a:lnT w="12700">
                      <a:solidFill>
                        <a:srgbClr val="A6AAA9"/>
                      </a:solidFill>
                      <a:prstDash val="solid"/>
                    </a:lnT>
                    <a:lnB w="12700">
                      <a:solidFill>
                        <a:srgbClr val="A6AAA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A6AAA9"/>
                      </a:solidFill>
                      <a:prstDash val="solid"/>
                    </a:lnL>
                    <a:lnR w="12700">
                      <a:solidFill>
                        <a:srgbClr val="A6AAA9"/>
                      </a:solidFill>
                      <a:prstDash val="solid"/>
                    </a:lnR>
                    <a:lnT w="12700">
                      <a:solidFill>
                        <a:srgbClr val="A6AAA9"/>
                      </a:solidFill>
                      <a:prstDash val="solid"/>
                    </a:lnT>
                    <a:lnB w="12700">
                      <a:solidFill>
                        <a:srgbClr val="A6AAA9"/>
                      </a:solidFill>
                      <a:prstDash val="solid"/>
                    </a:lnB>
                  </a:tcPr>
                </a:tc>
              </a:tr>
              <a:tr h="6400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A6AAA9"/>
                      </a:solidFill>
                      <a:prstDash val="solid"/>
                    </a:lnL>
                    <a:lnR w="12700">
                      <a:solidFill>
                        <a:srgbClr val="A6AAA9"/>
                      </a:solidFill>
                      <a:prstDash val="solid"/>
                    </a:lnR>
                    <a:lnT w="12700">
                      <a:solidFill>
                        <a:srgbClr val="A6AAA9"/>
                      </a:solidFill>
                      <a:prstDash val="solid"/>
                    </a:lnT>
                    <a:lnB w="12700">
                      <a:solidFill>
                        <a:srgbClr val="A6AAA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A6AAA9"/>
                      </a:solidFill>
                      <a:prstDash val="solid"/>
                    </a:lnL>
                    <a:lnR w="12700">
                      <a:solidFill>
                        <a:srgbClr val="A6AAA9"/>
                      </a:solidFill>
                      <a:prstDash val="solid"/>
                    </a:lnR>
                    <a:lnT w="12700">
                      <a:solidFill>
                        <a:srgbClr val="A6AAA9"/>
                      </a:solidFill>
                      <a:prstDash val="solid"/>
                    </a:lnT>
                    <a:lnB w="12700">
                      <a:solidFill>
                        <a:srgbClr val="A6AAA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A6AAA9"/>
                      </a:solidFill>
                      <a:prstDash val="solid"/>
                    </a:lnL>
                    <a:lnR w="12700">
                      <a:solidFill>
                        <a:srgbClr val="A6AAA9"/>
                      </a:solidFill>
                      <a:prstDash val="solid"/>
                    </a:lnR>
                    <a:lnT w="12700">
                      <a:solidFill>
                        <a:srgbClr val="A6AAA9"/>
                      </a:solidFill>
                      <a:prstDash val="solid"/>
                    </a:lnT>
                    <a:lnB w="12700">
                      <a:solidFill>
                        <a:srgbClr val="A6AAA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sz="3200" dirty="0">
                          <a:latin typeface="Arial"/>
                          <a:cs typeface="Arial"/>
                        </a:rPr>
                        <a:t>2</a:t>
                      </a:r>
                      <a:endParaRPr sz="32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2700">
                      <a:solidFill>
                        <a:srgbClr val="A6AAA9"/>
                      </a:solidFill>
                      <a:prstDash val="solid"/>
                    </a:lnL>
                    <a:lnR w="12700">
                      <a:solidFill>
                        <a:srgbClr val="A6AAA9"/>
                      </a:solidFill>
                      <a:prstDash val="solid"/>
                    </a:lnR>
                    <a:lnT w="12700">
                      <a:solidFill>
                        <a:srgbClr val="A6AAA9"/>
                      </a:solidFill>
                      <a:prstDash val="solid"/>
                    </a:lnT>
                    <a:lnB w="12700">
                      <a:solidFill>
                        <a:srgbClr val="A6AAA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sz="3200" dirty="0">
                          <a:latin typeface="Arial"/>
                          <a:cs typeface="Arial"/>
                        </a:rPr>
                        <a:t>2</a:t>
                      </a:r>
                      <a:endParaRPr sz="32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2700">
                      <a:solidFill>
                        <a:srgbClr val="A6AAA9"/>
                      </a:solidFill>
                      <a:prstDash val="solid"/>
                    </a:lnL>
                    <a:lnR w="12700">
                      <a:solidFill>
                        <a:srgbClr val="A6AAA9"/>
                      </a:solidFill>
                      <a:prstDash val="solid"/>
                    </a:lnR>
                    <a:lnT w="12700">
                      <a:solidFill>
                        <a:srgbClr val="A6AAA9"/>
                      </a:solidFill>
                      <a:prstDash val="solid"/>
                    </a:lnT>
                    <a:lnB w="12700">
                      <a:solidFill>
                        <a:srgbClr val="A6AAA9"/>
                      </a:solidFill>
                      <a:prstDash val="solid"/>
                    </a:lnB>
                  </a:tcPr>
                </a:tc>
              </a:tr>
              <a:tr h="64007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A6AAA9"/>
                      </a:solidFill>
                      <a:prstDash val="solid"/>
                    </a:lnL>
                    <a:lnR w="12700">
                      <a:solidFill>
                        <a:srgbClr val="A6AAA9"/>
                      </a:solidFill>
                      <a:prstDash val="solid"/>
                    </a:lnR>
                    <a:lnT w="12700">
                      <a:solidFill>
                        <a:srgbClr val="A6AAA9"/>
                      </a:solidFill>
                      <a:prstDash val="solid"/>
                    </a:lnT>
                    <a:lnB w="12700">
                      <a:solidFill>
                        <a:srgbClr val="A6AAA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A6AAA9"/>
                      </a:solidFill>
                      <a:prstDash val="solid"/>
                    </a:lnL>
                    <a:lnR w="12700">
                      <a:solidFill>
                        <a:srgbClr val="A6AAA9"/>
                      </a:solidFill>
                      <a:prstDash val="solid"/>
                    </a:lnR>
                    <a:lnT w="12700">
                      <a:solidFill>
                        <a:srgbClr val="A6AAA9"/>
                      </a:solidFill>
                      <a:prstDash val="solid"/>
                    </a:lnT>
                    <a:lnB w="12700">
                      <a:solidFill>
                        <a:srgbClr val="A6AAA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A6AAA9"/>
                      </a:solidFill>
                      <a:prstDash val="solid"/>
                    </a:lnL>
                    <a:lnR w="12700">
                      <a:solidFill>
                        <a:srgbClr val="A6AAA9"/>
                      </a:solidFill>
                      <a:prstDash val="solid"/>
                    </a:lnR>
                    <a:lnT w="12700">
                      <a:solidFill>
                        <a:srgbClr val="A6AAA9"/>
                      </a:solidFill>
                      <a:prstDash val="solid"/>
                    </a:lnT>
                    <a:lnB w="12700">
                      <a:solidFill>
                        <a:srgbClr val="A6AAA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sz="3200" dirty="0">
                          <a:latin typeface="Arial"/>
                          <a:cs typeface="Arial"/>
                        </a:rPr>
                        <a:t>3</a:t>
                      </a:r>
                      <a:endParaRPr sz="3200">
                        <a:latin typeface="Arial"/>
                        <a:cs typeface="Arial"/>
                      </a:endParaRPr>
                    </a:p>
                  </a:txBody>
                  <a:tcPr marL="0" marR="0" marT="63500" marB="0">
                    <a:lnL w="12700">
                      <a:solidFill>
                        <a:srgbClr val="A6AAA9"/>
                      </a:solidFill>
                      <a:prstDash val="solid"/>
                    </a:lnL>
                    <a:lnR w="12700">
                      <a:solidFill>
                        <a:srgbClr val="A6AAA9"/>
                      </a:solidFill>
                      <a:prstDash val="solid"/>
                    </a:lnR>
                    <a:lnT w="12700">
                      <a:solidFill>
                        <a:srgbClr val="A6AAA9"/>
                      </a:solidFill>
                      <a:prstDash val="solid"/>
                    </a:lnT>
                    <a:lnB w="12700">
                      <a:solidFill>
                        <a:srgbClr val="A6AAA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sz="3200" dirty="0">
                          <a:latin typeface="Arial"/>
                          <a:cs typeface="Arial"/>
                        </a:rPr>
                        <a:t>3</a:t>
                      </a:r>
                      <a:endParaRPr sz="3200">
                        <a:latin typeface="Arial"/>
                        <a:cs typeface="Arial"/>
                      </a:endParaRPr>
                    </a:p>
                  </a:txBody>
                  <a:tcPr marL="0" marR="0" marT="63500" marB="0">
                    <a:lnL w="12700">
                      <a:solidFill>
                        <a:srgbClr val="A6AAA9"/>
                      </a:solidFill>
                      <a:prstDash val="solid"/>
                    </a:lnL>
                    <a:lnR w="12700">
                      <a:solidFill>
                        <a:srgbClr val="A6AAA9"/>
                      </a:solidFill>
                      <a:prstDash val="solid"/>
                    </a:lnR>
                    <a:lnT w="12700">
                      <a:solidFill>
                        <a:srgbClr val="A6AAA9"/>
                      </a:solidFill>
                      <a:prstDash val="solid"/>
                    </a:lnT>
                    <a:lnB w="12700">
                      <a:solidFill>
                        <a:srgbClr val="A6AAA9"/>
                      </a:solidFill>
                      <a:prstDash val="solid"/>
                    </a:lnB>
                  </a:tcPr>
                </a:tc>
              </a:tr>
              <a:tr h="6400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A6AAA9"/>
                      </a:solidFill>
                      <a:prstDash val="solid"/>
                    </a:lnL>
                    <a:lnR w="12700">
                      <a:solidFill>
                        <a:srgbClr val="A6AAA9"/>
                      </a:solidFill>
                      <a:prstDash val="solid"/>
                    </a:lnR>
                    <a:lnT w="12700">
                      <a:solidFill>
                        <a:srgbClr val="A6AAA9"/>
                      </a:solidFill>
                      <a:prstDash val="solid"/>
                    </a:lnT>
                    <a:lnB w="12700">
                      <a:solidFill>
                        <a:srgbClr val="A6AAA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A6AAA9"/>
                      </a:solidFill>
                      <a:prstDash val="solid"/>
                    </a:lnL>
                    <a:lnR w="12700">
                      <a:solidFill>
                        <a:srgbClr val="A6AAA9"/>
                      </a:solidFill>
                      <a:prstDash val="solid"/>
                    </a:lnR>
                    <a:lnT w="12700">
                      <a:solidFill>
                        <a:srgbClr val="A6AAA9"/>
                      </a:solidFill>
                      <a:prstDash val="solid"/>
                    </a:lnT>
                    <a:lnB w="12700">
                      <a:solidFill>
                        <a:srgbClr val="A6AAA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A6AAA9"/>
                      </a:solidFill>
                      <a:prstDash val="solid"/>
                    </a:lnL>
                    <a:lnR w="12700">
                      <a:solidFill>
                        <a:srgbClr val="A6AAA9"/>
                      </a:solidFill>
                      <a:prstDash val="solid"/>
                    </a:lnR>
                    <a:lnT w="12700">
                      <a:solidFill>
                        <a:srgbClr val="A6AAA9"/>
                      </a:solidFill>
                      <a:prstDash val="solid"/>
                    </a:lnT>
                    <a:lnB w="12700">
                      <a:solidFill>
                        <a:srgbClr val="A6AAA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3200" dirty="0">
                          <a:latin typeface="Arial"/>
                          <a:cs typeface="Arial"/>
                        </a:rPr>
                        <a:t>1</a:t>
                      </a:r>
                      <a:endParaRPr sz="3200">
                        <a:latin typeface="Arial"/>
                        <a:cs typeface="Arial"/>
                      </a:endParaRPr>
                    </a:p>
                  </a:txBody>
                  <a:tcPr marL="0" marR="0" marT="71120" marB="0">
                    <a:lnL w="12700">
                      <a:solidFill>
                        <a:srgbClr val="A6AAA9"/>
                      </a:solidFill>
                      <a:prstDash val="solid"/>
                    </a:lnL>
                    <a:lnR w="12700">
                      <a:solidFill>
                        <a:srgbClr val="A6AAA9"/>
                      </a:solidFill>
                      <a:prstDash val="solid"/>
                    </a:lnR>
                    <a:lnT w="12700">
                      <a:solidFill>
                        <a:srgbClr val="A6AAA9"/>
                      </a:solidFill>
                      <a:prstDash val="solid"/>
                    </a:lnT>
                    <a:lnB w="12700">
                      <a:solidFill>
                        <a:srgbClr val="A6AAA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3200" dirty="0">
                          <a:latin typeface="Arial"/>
                          <a:cs typeface="Arial"/>
                        </a:rPr>
                        <a:t>1</a:t>
                      </a:r>
                      <a:endParaRPr sz="3200">
                        <a:latin typeface="Arial"/>
                        <a:cs typeface="Arial"/>
                      </a:endParaRPr>
                    </a:p>
                  </a:txBody>
                  <a:tcPr marL="0" marR="0" marT="71120" marB="0">
                    <a:lnL w="12700">
                      <a:solidFill>
                        <a:srgbClr val="A6AAA9"/>
                      </a:solidFill>
                      <a:prstDash val="solid"/>
                    </a:lnL>
                    <a:lnR w="12700">
                      <a:solidFill>
                        <a:srgbClr val="A6AAA9"/>
                      </a:solidFill>
                      <a:prstDash val="solid"/>
                    </a:lnR>
                    <a:lnT w="12700">
                      <a:solidFill>
                        <a:srgbClr val="A6AAA9"/>
                      </a:solidFill>
                      <a:prstDash val="solid"/>
                    </a:lnT>
                    <a:lnB w="12700">
                      <a:solidFill>
                        <a:srgbClr val="A6AAA9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39900" y="381000"/>
            <a:ext cx="9519285" cy="970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SVD </a:t>
            </a:r>
            <a:r>
              <a:rPr spc="-5" dirty="0"/>
              <a:t>Definition</a:t>
            </a:r>
            <a:r>
              <a:rPr spc="-15" dirty="0"/>
              <a:t> </a:t>
            </a:r>
            <a:r>
              <a:rPr b="0" spc="-5" dirty="0">
                <a:latin typeface="Arial"/>
                <a:cs typeface="Arial"/>
              </a:rPr>
              <a:t>(pictorially)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462925" y="1536700"/>
            <a:ext cx="10079355" cy="1079500"/>
          </a:xfrm>
          <a:prstGeom prst="rect">
            <a:avLst/>
          </a:prstGeom>
          <a:ln w="57150">
            <a:solidFill>
              <a:srgbClr val="FF4C00"/>
            </a:solidFill>
          </a:ln>
        </p:spPr>
        <p:txBody>
          <a:bodyPr vert="horz" wrap="square" lIns="0" tIns="176530" rIns="0" bIns="0" rtlCol="0">
            <a:spAutoFit/>
          </a:bodyPr>
          <a:lstStyle/>
          <a:p>
            <a:pPr marL="441959">
              <a:lnSpc>
                <a:spcPct val="100000"/>
              </a:lnSpc>
              <a:spcBef>
                <a:spcPts val="1390"/>
              </a:spcBef>
              <a:tabLst>
                <a:tab pos="2575560" algn="l"/>
                <a:tab pos="3188335" algn="l"/>
                <a:tab pos="5085080" algn="l"/>
                <a:tab pos="5751195" algn="l"/>
                <a:tab pos="7054215" algn="l"/>
              </a:tabLst>
            </a:pPr>
            <a:r>
              <a:rPr sz="8400" b="1" spc="7" baseline="11904" dirty="0">
                <a:latin typeface="Arial"/>
                <a:cs typeface="Arial"/>
              </a:rPr>
              <a:t>A</a:t>
            </a:r>
            <a:r>
              <a:rPr sz="3700" spc="5" dirty="0">
                <a:latin typeface="Arial"/>
                <a:cs typeface="Arial"/>
              </a:rPr>
              <a:t>[n </a:t>
            </a:r>
            <a:r>
              <a:rPr sz="3700" spc="15" dirty="0">
                <a:latin typeface="Arial"/>
                <a:cs typeface="Arial"/>
              </a:rPr>
              <a:t>x</a:t>
            </a:r>
            <a:r>
              <a:rPr sz="3700" spc="10" dirty="0">
                <a:latin typeface="Arial"/>
                <a:cs typeface="Arial"/>
              </a:rPr>
              <a:t> </a:t>
            </a:r>
            <a:r>
              <a:rPr sz="3700" spc="15" dirty="0">
                <a:latin typeface="Arial"/>
                <a:cs typeface="Arial"/>
              </a:rPr>
              <a:t>m]	</a:t>
            </a:r>
            <a:r>
              <a:rPr sz="8400" baseline="11904" dirty="0">
                <a:latin typeface="Arial"/>
                <a:cs typeface="Arial"/>
              </a:rPr>
              <a:t>=	</a:t>
            </a:r>
            <a:r>
              <a:rPr sz="8400" b="1" spc="7" baseline="11904" dirty="0">
                <a:latin typeface="Arial"/>
                <a:cs typeface="Arial"/>
              </a:rPr>
              <a:t>U</a:t>
            </a:r>
            <a:r>
              <a:rPr sz="3700" spc="5" dirty="0">
                <a:latin typeface="Arial"/>
                <a:cs typeface="Arial"/>
              </a:rPr>
              <a:t>[n</a:t>
            </a:r>
            <a:r>
              <a:rPr sz="3700" spc="10" dirty="0">
                <a:latin typeface="Arial"/>
                <a:cs typeface="Arial"/>
              </a:rPr>
              <a:t> </a:t>
            </a:r>
            <a:r>
              <a:rPr sz="3700" spc="15" dirty="0">
                <a:latin typeface="Arial"/>
                <a:cs typeface="Arial"/>
              </a:rPr>
              <a:t>x</a:t>
            </a:r>
            <a:r>
              <a:rPr sz="3700" spc="10" dirty="0">
                <a:latin typeface="Arial"/>
                <a:cs typeface="Arial"/>
              </a:rPr>
              <a:t> r]	</a:t>
            </a:r>
            <a:r>
              <a:rPr sz="8400" baseline="11904" dirty="0">
                <a:latin typeface="Symbol"/>
                <a:cs typeface="Symbol"/>
              </a:rPr>
              <a:t></a:t>
            </a:r>
            <a:r>
              <a:rPr sz="8400" baseline="11904" dirty="0">
                <a:latin typeface="Times New Roman"/>
                <a:cs typeface="Times New Roman"/>
              </a:rPr>
              <a:t>	</a:t>
            </a:r>
            <a:r>
              <a:rPr sz="5550" spc="15" baseline="-2252" dirty="0">
                <a:latin typeface="Symbol"/>
                <a:cs typeface="Symbol"/>
              </a:rPr>
              <a:t></a:t>
            </a:r>
            <a:r>
              <a:rPr sz="3700" spc="10" dirty="0">
                <a:latin typeface="Arial"/>
                <a:cs typeface="Arial"/>
              </a:rPr>
              <a:t>r</a:t>
            </a:r>
            <a:r>
              <a:rPr sz="3700" spc="5" dirty="0">
                <a:latin typeface="Arial"/>
                <a:cs typeface="Arial"/>
              </a:rPr>
              <a:t> </a:t>
            </a:r>
            <a:r>
              <a:rPr sz="3700" spc="15" dirty="0">
                <a:latin typeface="Arial"/>
                <a:cs typeface="Arial"/>
              </a:rPr>
              <a:t>x</a:t>
            </a:r>
            <a:r>
              <a:rPr sz="3700" spc="5" dirty="0">
                <a:latin typeface="Arial"/>
                <a:cs typeface="Arial"/>
              </a:rPr>
              <a:t> </a:t>
            </a:r>
            <a:r>
              <a:rPr sz="3700" spc="10" dirty="0">
                <a:latin typeface="Arial"/>
                <a:cs typeface="Arial"/>
              </a:rPr>
              <a:t>r]	</a:t>
            </a:r>
            <a:r>
              <a:rPr sz="8400" spc="7" baseline="11904" dirty="0">
                <a:latin typeface="Arial"/>
                <a:cs typeface="Arial"/>
              </a:rPr>
              <a:t>(</a:t>
            </a:r>
            <a:r>
              <a:rPr sz="8400" b="1" spc="7" baseline="11904" dirty="0">
                <a:latin typeface="Arial"/>
                <a:cs typeface="Arial"/>
              </a:rPr>
              <a:t>V</a:t>
            </a:r>
            <a:r>
              <a:rPr sz="3700" spc="5" dirty="0">
                <a:latin typeface="Arial"/>
                <a:cs typeface="Arial"/>
              </a:rPr>
              <a:t>[m </a:t>
            </a:r>
            <a:r>
              <a:rPr sz="3700" spc="15" dirty="0">
                <a:latin typeface="Arial"/>
                <a:cs typeface="Arial"/>
              </a:rPr>
              <a:t>x</a:t>
            </a:r>
            <a:r>
              <a:rPr sz="3700" spc="-25" dirty="0">
                <a:latin typeface="Arial"/>
                <a:cs typeface="Arial"/>
              </a:rPr>
              <a:t> </a:t>
            </a:r>
            <a:r>
              <a:rPr sz="3700" spc="10" dirty="0">
                <a:latin typeface="Arial"/>
                <a:cs typeface="Arial"/>
              </a:rPr>
              <a:t>r]</a:t>
            </a:r>
            <a:r>
              <a:rPr sz="8400" spc="15" baseline="11904" dirty="0">
                <a:latin typeface="Arial"/>
                <a:cs typeface="Arial"/>
              </a:rPr>
              <a:t>)</a:t>
            </a:r>
            <a:r>
              <a:rPr sz="5550" spc="15" baseline="36786" dirty="0">
                <a:latin typeface="Arial"/>
                <a:cs typeface="Arial"/>
              </a:rPr>
              <a:t>T</a:t>
            </a:r>
            <a:endParaRPr sz="5550" baseline="36786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817116" y="3594608"/>
            <a:ext cx="1733550" cy="4465955"/>
            <a:chOff x="1817116" y="3594608"/>
            <a:chExt cx="1733550" cy="4465955"/>
          </a:xfrm>
        </p:grpSpPr>
        <p:sp>
          <p:nvSpPr>
            <p:cNvPr id="5" name="object 5"/>
            <p:cNvSpPr/>
            <p:nvPr/>
          </p:nvSpPr>
          <p:spPr>
            <a:xfrm>
              <a:off x="1831403" y="3608895"/>
              <a:ext cx="1704975" cy="4437380"/>
            </a:xfrm>
            <a:custGeom>
              <a:avLst/>
              <a:gdLst/>
              <a:ahLst/>
              <a:cxnLst/>
              <a:rect l="l" t="t" r="r" b="b"/>
              <a:pathLst>
                <a:path w="1704975" h="4437380">
                  <a:moveTo>
                    <a:pt x="0" y="0"/>
                  </a:moveTo>
                  <a:lnTo>
                    <a:pt x="1704505" y="0"/>
                  </a:lnTo>
                  <a:lnTo>
                    <a:pt x="1704505" y="4437329"/>
                  </a:lnTo>
                  <a:lnTo>
                    <a:pt x="0" y="44373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831403" y="3608895"/>
              <a:ext cx="1704975" cy="4437380"/>
            </a:xfrm>
            <a:custGeom>
              <a:avLst/>
              <a:gdLst/>
              <a:ahLst/>
              <a:cxnLst/>
              <a:rect l="l" t="t" r="r" b="b"/>
              <a:pathLst>
                <a:path w="1704975" h="4437380">
                  <a:moveTo>
                    <a:pt x="0" y="0"/>
                  </a:moveTo>
                  <a:lnTo>
                    <a:pt x="1704505" y="0"/>
                  </a:lnTo>
                  <a:lnTo>
                    <a:pt x="1704505" y="4437341"/>
                  </a:lnTo>
                  <a:lnTo>
                    <a:pt x="0" y="4437341"/>
                  </a:lnTo>
                  <a:lnTo>
                    <a:pt x="0" y="0"/>
                  </a:lnTo>
                  <a:close/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5310644" y="3594608"/>
            <a:ext cx="733425" cy="4465955"/>
            <a:chOff x="5310644" y="3594608"/>
            <a:chExt cx="733425" cy="4465955"/>
          </a:xfrm>
        </p:grpSpPr>
        <p:sp>
          <p:nvSpPr>
            <p:cNvPr id="8" name="object 8"/>
            <p:cNvSpPr/>
            <p:nvPr/>
          </p:nvSpPr>
          <p:spPr>
            <a:xfrm>
              <a:off x="5324932" y="3608895"/>
              <a:ext cx="704850" cy="4437380"/>
            </a:xfrm>
            <a:custGeom>
              <a:avLst/>
              <a:gdLst/>
              <a:ahLst/>
              <a:cxnLst/>
              <a:rect l="l" t="t" r="r" b="b"/>
              <a:pathLst>
                <a:path w="704850" h="4437380">
                  <a:moveTo>
                    <a:pt x="0" y="0"/>
                  </a:moveTo>
                  <a:lnTo>
                    <a:pt x="704329" y="0"/>
                  </a:lnTo>
                  <a:lnTo>
                    <a:pt x="704329" y="4437329"/>
                  </a:lnTo>
                  <a:lnTo>
                    <a:pt x="0" y="44373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324932" y="3608895"/>
              <a:ext cx="704850" cy="4437380"/>
            </a:xfrm>
            <a:custGeom>
              <a:avLst/>
              <a:gdLst/>
              <a:ahLst/>
              <a:cxnLst/>
              <a:rect l="l" t="t" r="r" b="b"/>
              <a:pathLst>
                <a:path w="704850" h="4437380">
                  <a:moveTo>
                    <a:pt x="0" y="0"/>
                  </a:moveTo>
                  <a:lnTo>
                    <a:pt x="704339" y="0"/>
                  </a:lnTo>
                  <a:lnTo>
                    <a:pt x="704339" y="4437341"/>
                  </a:lnTo>
                  <a:lnTo>
                    <a:pt x="0" y="4437341"/>
                  </a:lnTo>
                  <a:lnTo>
                    <a:pt x="0" y="0"/>
                  </a:lnTo>
                  <a:close/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10458018" y="5454065"/>
            <a:ext cx="1733550" cy="761365"/>
            <a:chOff x="10458018" y="5454065"/>
            <a:chExt cx="1733550" cy="761365"/>
          </a:xfrm>
        </p:grpSpPr>
        <p:sp>
          <p:nvSpPr>
            <p:cNvPr id="11" name="object 11"/>
            <p:cNvSpPr/>
            <p:nvPr/>
          </p:nvSpPr>
          <p:spPr>
            <a:xfrm>
              <a:off x="10472305" y="5468353"/>
              <a:ext cx="1704975" cy="732790"/>
            </a:xfrm>
            <a:custGeom>
              <a:avLst/>
              <a:gdLst/>
              <a:ahLst/>
              <a:cxnLst/>
              <a:rect l="l" t="t" r="r" b="b"/>
              <a:pathLst>
                <a:path w="1704975" h="732789">
                  <a:moveTo>
                    <a:pt x="0" y="0"/>
                  </a:moveTo>
                  <a:lnTo>
                    <a:pt x="1704492" y="0"/>
                  </a:lnTo>
                  <a:lnTo>
                    <a:pt x="1704492" y="732510"/>
                  </a:lnTo>
                  <a:lnTo>
                    <a:pt x="0" y="7325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0472305" y="5468353"/>
              <a:ext cx="1704975" cy="732790"/>
            </a:xfrm>
            <a:custGeom>
              <a:avLst/>
              <a:gdLst/>
              <a:ahLst/>
              <a:cxnLst/>
              <a:rect l="l" t="t" r="r" b="b"/>
              <a:pathLst>
                <a:path w="1704975" h="732789">
                  <a:moveTo>
                    <a:pt x="0" y="0"/>
                  </a:moveTo>
                  <a:lnTo>
                    <a:pt x="1704505" y="0"/>
                  </a:lnTo>
                  <a:lnTo>
                    <a:pt x="1704505" y="732513"/>
                  </a:lnTo>
                  <a:lnTo>
                    <a:pt x="0" y="732513"/>
                  </a:lnTo>
                  <a:lnTo>
                    <a:pt x="0" y="0"/>
                  </a:lnTo>
                  <a:close/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" name="object 13"/>
          <p:cNvGrpSpPr/>
          <p:nvPr/>
        </p:nvGrpSpPr>
        <p:grpSpPr>
          <a:xfrm>
            <a:off x="7769338" y="5454065"/>
            <a:ext cx="743585" cy="761365"/>
            <a:chOff x="7769338" y="5454065"/>
            <a:chExt cx="743585" cy="761365"/>
          </a:xfrm>
        </p:grpSpPr>
        <p:sp>
          <p:nvSpPr>
            <p:cNvPr id="14" name="object 14"/>
            <p:cNvSpPr/>
            <p:nvPr/>
          </p:nvSpPr>
          <p:spPr>
            <a:xfrm>
              <a:off x="7783626" y="5468353"/>
              <a:ext cx="704850" cy="732790"/>
            </a:xfrm>
            <a:custGeom>
              <a:avLst/>
              <a:gdLst/>
              <a:ahLst/>
              <a:cxnLst/>
              <a:rect l="l" t="t" r="r" b="b"/>
              <a:pathLst>
                <a:path w="704850" h="732789">
                  <a:moveTo>
                    <a:pt x="0" y="0"/>
                  </a:moveTo>
                  <a:lnTo>
                    <a:pt x="704329" y="0"/>
                  </a:lnTo>
                  <a:lnTo>
                    <a:pt x="704329" y="732510"/>
                  </a:lnTo>
                  <a:lnTo>
                    <a:pt x="0" y="7325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7783626" y="5468353"/>
              <a:ext cx="715010" cy="732790"/>
            </a:xfrm>
            <a:custGeom>
              <a:avLst/>
              <a:gdLst/>
              <a:ahLst/>
              <a:cxnLst/>
              <a:rect l="l" t="t" r="r" b="b"/>
              <a:pathLst>
                <a:path w="715009" h="732789">
                  <a:moveTo>
                    <a:pt x="0" y="0"/>
                  </a:moveTo>
                  <a:lnTo>
                    <a:pt x="704339" y="0"/>
                  </a:lnTo>
                  <a:lnTo>
                    <a:pt x="704339" y="732513"/>
                  </a:lnTo>
                  <a:lnTo>
                    <a:pt x="0" y="732513"/>
                  </a:lnTo>
                  <a:lnTo>
                    <a:pt x="0" y="0"/>
                  </a:lnTo>
                  <a:close/>
                </a:path>
                <a:path w="715009" h="732789">
                  <a:moveTo>
                    <a:pt x="0" y="0"/>
                  </a:moveTo>
                  <a:lnTo>
                    <a:pt x="714391" y="716885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4038600" y="5524500"/>
            <a:ext cx="307340" cy="604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800" dirty="0">
                <a:solidFill>
                  <a:srgbClr val="A6AAA9"/>
                </a:solidFill>
                <a:latin typeface="Arial"/>
                <a:cs typeface="Arial"/>
              </a:rPr>
              <a:t>=</a:t>
            </a:r>
            <a:endParaRPr sz="38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591300" y="5524500"/>
            <a:ext cx="266700" cy="604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800" dirty="0">
                <a:solidFill>
                  <a:srgbClr val="A6AAA9"/>
                </a:solidFill>
                <a:latin typeface="Arial"/>
                <a:cs typeface="Arial"/>
              </a:rPr>
              <a:t>x</a:t>
            </a:r>
            <a:endParaRPr sz="38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9245600" y="5524500"/>
            <a:ext cx="266700" cy="604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800" dirty="0">
                <a:solidFill>
                  <a:srgbClr val="A6AAA9"/>
                </a:solidFill>
                <a:latin typeface="Arial"/>
                <a:cs typeface="Arial"/>
              </a:rPr>
              <a:t>x</a:t>
            </a:r>
            <a:endParaRPr sz="38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384300" y="5537200"/>
            <a:ext cx="3048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dirty="0">
                <a:solidFill>
                  <a:srgbClr val="00882B"/>
                </a:solidFill>
                <a:latin typeface="Arial"/>
                <a:cs typeface="Arial"/>
              </a:rPr>
              <a:t>n</a:t>
            </a:r>
            <a:endParaRPr sz="36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413000" y="2971800"/>
            <a:ext cx="432434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dirty="0">
                <a:solidFill>
                  <a:srgbClr val="0365C0"/>
                </a:solidFill>
                <a:latin typeface="Arial"/>
                <a:cs typeface="Arial"/>
              </a:rPr>
              <a:t>m</a:t>
            </a:r>
            <a:endParaRPr sz="36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626100" y="2921000"/>
            <a:ext cx="2038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dirty="0">
                <a:solidFill>
                  <a:srgbClr val="DE6A10"/>
                </a:solidFill>
                <a:latin typeface="Arial"/>
                <a:cs typeface="Arial"/>
              </a:rPr>
              <a:t>r</a:t>
            </a:r>
            <a:endParaRPr sz="36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988300" y="4876800"/>
            <a:ext cx="2038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dirty="0">
                <a:solidFill>
                  <a:srgbClr val="DE6A10"/>
                </a:solidFill>
                <a:latin typeface="Arial"/>
                <a:cs typeface="Arial"/>
              </a:rPr>
              <a:t>r</a:t>
            </a:r>
            <a:endParaRPr sz="36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7429500" y="5524500"/>
            <a:ext cx="2038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dirty="0">
                <a:solidFill>
                  <a:srgbClr val="DE6A10"/>
                </a:solidFill>
                <a:latin typeface="Arial"/>
                <a:cs typeface="Arial"/>
              </a:rPr>
              <a:t>r</a:t>
            </a:r>
            <a:endParaRPr sz="36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876800" y="5537200"/>
            <a:ext cx="3048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dirty="0">
                <a:solidFill>
                  <a:srgbClr val="00882B"/>
                </a:solidFill>
                <a:latin typeface="Arial"/>
                <a:cs typeface="Arial"/>
              </a:rPr>
              <a:t>n</a:t>
            </a:r>
            <a:endParaRPr sz="36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1099800" y="4864100"/>
            <a:ext cx="432434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dirty="0">
                <a:solidFill>
                  <a:srgbClr val="0365C0"/>
                </a:solidFill>
                <a:latin typeface="Arial"/>
                <a:cs typeface="Arial"/>
              </a:rPr>
              <a:t>m</a:t>
            </a:r>
            <a:endParaRPr sz="36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0109200" y="5524500"/>
            <a:ext cx="2038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dirty="0">
                <a:solidFill>
                  <a:srgbClr val="DE6A10"/>
                </a:solidFill>
                <a:latin typeface="Arial"/>
                <a:cs typeface="Arial"/>
              </a:rPr>
              <a:t>r</a:t>
            </a:r>
            <a:endParaRPr sz="36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676400" y="8356600"/>
            <a:ext cx="1934210" cy="777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960"/>
              </a:lnSpc>
              <a:spcBef>
                <a:spcPts val="100"/>
              </a:spcBef>
            </a:pPr>
            <a:r>
              <a:rPr sz="2600" b="1" dirty="0">
                <a:solidFill>
                  <a:srgbClr val="00882B"/>
                </a:solidFill>
                <a:latin typeface="Arial"/>
                <a:cs typeface="Arial"/>
              </a:rPr>
              <a:t>n</a:t>
            </a:r>
            <a:r>
              <a:rPr sz="2600" b="1" spc="-55" dirty="0">
                <a:solidFill>
                  <a:srgbClr val="00882B"/>
                </a:solidFill>
                <a:latin typeface="Arial"/>
                <a:cs typeface="Arial"/>
              </a:rPr>
              <a:t> </a:t>
            </a:r>
            <a:r>
              <a:rPr sz="2600" spc="-5" dirty="0">
                <a:latin typeface="Arial"/>
                <a:cs typeface="Arial"/>
              </a:rPr>
              <a:t>documents</a:t>
            </a:r>
            <a:endParaRPr sz="2600">
              <a:latin typeface="Arial"/>
              <a:cs typeface="Arial"/>
            </a:endParaRPr>
          </a:p>
          <a:p>
            <a:pPr marL="12700">
              <a:lnSpc>
                <a:spcPts val="2960"/>
              </a:lnSpc>
            </a:pPr>
            <a:r>
              <a:rPr sz="2600" b="1" dirty="0">
                <a:solidFill>
                  <a:srgbClr val="0365C0"/>
                </a:solidFill>
                <a:latin typeface="Arial"/>
                <a:cs typeface="Arial"/>
              </a:rPr>
              <a:t>m</a:t>
            </a:r>
            <a:r>
              <a:rPr sz="2600" b="1" spc="-10" dirty="0">
                <a:solidFill>
                  <a:srgbClr val="0365C0"/>
                </a:solidFill>
                <a:latin typeface="Arial"/>
                <a:cs typeface="Arial"/>
              </a:rPr>
              <a:t> </a:t>
            </a:r>
            <a:r>
              <a:rPr sz="2600" spc="-5" dirty="0">
                <a:latin typeface="Arial"/>
                <a:cs typeface="Arial"/>
              </a:rPr>
              <a:t>terms</a:t>
            </a:r>
            <a:endParaRPr sz="26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4838700" y="8293100"/>
            <a:ext cx="1934210" cy="777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960"/>
              </a:lnSpc>
              <a:spcBef>
                <a:spcPts val="100"/>
              </a:spcBef>
            </a:pPr>
            <a:r>
              <a:rPr sz="2600" b="1" dirty="0">
                <a:solidFill>
                  <a:srgbClr val="00882B"/>
                </a:solidFill>
                <a:latin typeface="Arial"/>
                <a:cs typeface="Arial"/>
              </a:rPr>
              <a:t>n</a:t>
            </a:r>
            <a:r>
              <a:rPr sz="2600" b="1" spc="-55" dirty="0">
                <a:solidFill>
                  <a:srgbClr val="00882B"/>
                </a:solidFill>
                <a:latin typeface="Arial"/>
                <a:cs typeface="Arial"/>
              </a:rPr>
              <a:t> </a:t>
            </a:r>
            <a:r>
              <a:rPr sz="2600" spc="-5" dirty="0">
                <a:latin typeface="Arial"/>
                <a:cs typeface="Arial"/>
              </a:rPr>
              <a:t>documents</a:t>
            </a:r>
            <a:endParaRPr sz="2600">
              <a:latin typeface="Arial"/>
              <a:cs typeface="Arial"/>
            </a:endParaRPr>
          </a:p>
          <a:p>
            <a:pPr marL="12700">
              <a:lnSpc>
                <a:spcPts val="2960"/>
              </a:lnSpc>
            </a:pPr>
            <a:r>
              <a:rPr sz="2600" b="1" dirty="0">
                <a:solidFill>
                  <a:srgbClr val="DE6A10"/>
                </a:solidFill>
                <a:latin typeface="Arial"/>
                <a:cs typeface="Arial"/>
              </a:rPr>
              <a:t>r</a:t>
            </a:r>
            <a:r>
              <a:rPr sz="2600" b="1" spc="-15" dirty="0">
                <a:solidFill>
                  <a:srgbClr val="DE6A10"/>
                </a:solidFill>
                <a:latin typeface="Arial"/>
                <a:cs typeface="Arial"/>
              </a:rPr>
              <a:t> </a:t>
            </a:r>
            <a:r>
              <a:rPr sz="2600" spc="-5" dirty="0">
                <a:latin typeface="Arial"/>
                <a:cs typeface="Arial"/>
              </a:rPr>
              <a:t>concepts</a:t>
            </a:r>
            <a:endParaRPr sz="260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6946900" y="6794500"/>
            <a:ext cx="2632075" cy="1120140"/>
          </a:xfrm>
          <a:prstGeom prst="rect">
            <a:avLst/>
          </a:prstGeom>
        </p:spPr>
        <p:txBody>
          <a:bodyPr vert="horz" wrap="square" lIns="0" tIns="59690" rIns="0" bIns="0" rtlCol="0">
            <a:spAutoFit/>
          </a:bodyPr>
          <a:lstStyle/>
          <a:p>
            <a:pPr marL="12700" marR="5080" algn="just">
              <a:lnSpc>
                <a:spcPct val="88100"/>
              </a:lnSpc>
              <a:spcBef>
                <a:spcPts val="470"/>
              </a:spcBef>
            </a:pPr>
            <a:r>
              <a:rPr sz="2600" b="1" spc="-5" dirty="0">
                <a:latin typeface="Arial"/>
                <a:cs typeface="Arial"/>
              </a:rPr>
              <a:t>Diagonal matrix  </a:t>
            </a:r>
            <a:r>
              <a:rPr sz="2600" dirty="0">
                <a:latin typeface="Arial"/>
                <a:cs typeface="Arial"/>
              </a:rPr>
              <a:t>Diagonal </a:t>
            </a:r>
            <a:r>
              <a:rPr sz="2600" spc="-5" dirty="0">
                <a:latin typeface="Arial"/>
                <a:cs typeface="Arial"/>
              </a:rPr>
              <a:t>entries:  </a:t>
            </a:r>
            <a:r>
              <a:rPr sz="2600" dirty="0">
                <a:latin typeface="Arial"/>
                <a:cs typeface="Arial"/>
              </a:rPr>
              <a:t>concept</a:t>
            </a:r>
            <a:r>
              <a:rPr sz="2600" spc="-70" dirty="0">
                <a:latin typeface="Arial"/>
                <a:cs typeface="Arial"/>
              </a:rPr>
              <a:t> </a:t>
            </a:r>
            <a:r>
              <a:rPr sz="2600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strengths</a:t>
            </a:r>
            <a:endParaRPr sz="260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0642600" y="6794500"/>
            <a:ext cx="1567815" cy="777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960"/>
              </a:lnSpc>
              <a:spcBef>
                <a:spcPts val="100"/>
              </a:spcBef>
            </a:pPr>
            <a:r>
              <a:rPr sz="2600" b="1" dirty="0">
                <a:solidFill>
                  <a:srgbClr val="0365C0"/>
                </a:solidFill>
                <a:latin typeface="Arial"/>
                <a:cs typeface="Arial"/>
              </a:rPr>
              <a:t>m</a:t>
            </a:r>
            <a:r>
              <a:rPr sz="2600" b="1" spc="-20" dirty="0">
                <a:solidFill>
                  <a:srgbClr val="0365C0"/>
                </a:solidFill>
                <a:latin typeface="Arial"/>
                <a:cs typeface="Arial"/>
              </a:rPr>
              <a:t> </a:t>
            </a:r>
            <a:r>
              <a:rPr sz="2600" spc="-5" dirty="0">
                <a:latin typeface="Arial"/>
                <a:cs typeface="Arial"/>
              </a:rPr>
              <a:t>terms</a:t>
            </a:r>
            <a:endParaRPr sz="2600">
              <a:latin typeface="Arial"/>
              <a:cs typeface="Arial"/>
            </a:endParaRPr>
          </a:p>
          <a:p>
            <a:pPr marL="12700">
              <a:lnSpc>
                <a:spcPts val="2960"/>
              </a:lnSpc>
            </a:pPr>
            <a:r>
              <a:rPr sz="2600" b="1" dirty="0">
                <a:solidFill>
                  <a:srgbClr val="DE6A10"/>
                </a:solidFill>
                <a:latin typeface="Arial"/>
                <a:cs typeface="Arial"/>
              </a:rPr>
              <a:t>r</a:t>
            </a:r>
            <a:r>
              <a:rPr sz="2600" b="1" spc="-60" dirty="0">
                <a:solidFill>
                  <a:srgbClr val="DE6A10"/>
                </a:solidFill>
                <a:latin typeface="Arial"/>
                <a:cs typeface="Arial"/>
              </a:rPr>
              <a:t> </a:t>
            </a:r>
            <a:r>
              <a:rPr sz="2600" spc="-5" dirty="0">
                <a:latin typeface="Arial"/>
                <a:cs typeface="Arial"/>
              </a:rPr>
              <a:t>concepts</a:t>
            </a:r>
            <a:endParaRPr sz="26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54000" y="3035300"/>
            <a:ext cx="11734800" cy="659667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4110"/>
              </a:lnSpc>
              <a:spcBef>
                <a:spcPts val="100"/>
              </a:spcBef>
            </a:pPr>
            <a:r>
              <a:rPr sz="2800" b="1" dirty="0">
                <a:latin typeface="Arial"/>
                <a:cs typeface="Arial"/>
              </a:rPr>
              <a:t>A: n x m</a:t>
            </a:r>
            <a:r>
              <a:rPr sz="2800" b="1" spc="-20" dirty="0">
                <a:latin typeface="Arial"/>
                <a:cs typeface="Arial"/>
              </a:rPr>
              <a:t> </a:t>
            </a:r>
            <a:r>
              <a:rPr sz="2800" b="1" spc="-5" dirty="0">
                <a:latin typeface="Arial"/>
                <a:cs typeface="Arial"/>
              </a:rPr>
              <a:t>matrix</a:t>
            </a:r>
            <a:endParaRPr sz="2800" dirty="0">
              <a:latin typeface="Arial"/>
              <a:cs typeface="Arial"/>
            </a:endParaRPr>
          </a:p>
          <a:p>
            <a:pPr marL="520700">
              <a:lnSpc>
                <a:spcPts val="4110"/>
              </a:lnSpc>
            </a:pPr>
            <a:r>
              <a:rPr sz="2800" spc="-5" dirty="0">
                <a:latin typeface="Arial"/>
                <a:cs typeface="Arial"/>
              </a:rPr>
              <a:t>e.g., </a:t>
            </a:r>
            <a:r>
              <a:rPr sz="2800" dirty="0">
                <a:latin typeface="Arial"/>
                <a:cs typeface="Arial"/>
              </a:rPr>
              <a:t>n </a:t>
            </a:r>
            <a:r>
              <a:rPr sz="2800" spc="-5" dirty="0">
                <a:latin typeface="Arial"/>
                <a:cs typeface="Arial"/>
              </a:rPr>
              <a:t>documents, </a:t>
            </a:r>
            <a:r>
              <a:rPr sz="2800" dirty="0">
                <a:latin typeface="Arial"/>
                <a:cs typeface="Arial"/>
              </a:rPr>
              <a:t>m</a:t>
            </a:r>
            <a:r>
              <a:rPr sz="2800" spc="-1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terms</a:t>
            </a:r>
            <a:endParaRPr sz="2800" dirty="0">
              <a:latin typeface="Arial"/>
              <a:cs typeface="Arial"/>
            </a:endParaRPr>
          </a:p>
          <a:p>
            <a:pPr marL="12700">
              <a:lnSpc>
                <a:spcPts val="4110"/>
              </a:lnSpc>
              <a:spcBef>
                <a:spcPts val="580"/>
              </a:spcBef>
            </a:pPr>
            <a:r>
              <a:rPr sz="2800" b="1" dirty="0">
                <a:latin typeface="Arial"/>
                <a:cs typeface="Arial"/>
              </a:rPr>
              <a:t>U: n x r</a:t>
            </a:r>
            <a:r>
              <a:rPr sz="2800" b="1" spc="-20" dirty="0">
                <a:latin typeface="Arial"/>
                <a:cs typeface="Arial"/>
              </a:rPr>
              <a:t> </a:t>
            </a:r>
            <a:r>
              <a:rPr sz="2800" b="1" spc="-5" dirty="0" smtClean="0">
                <a:latin typeface="Arial"/>
                <a:cs typeface="Arial"/>
              </a:rPr>
              <a:t>matrix</a:t>
            </a:r>
            <a:endParaRPr lang="en-US" sz="2800" b="1" spc="-5" dirty="0" smtClean="0">
              <a:latin typeface="Arial"/>
              <a:cs typeface="Arial"/>
            </a:endParaRPr>
          </a:p>
          <a:p>
            <a:pPr marL="12700">
              <a:lnSpc>
                <a:spcPts val="4110"/>
              </a:lnSpc>
              <a:spcBef>
                <a:spcPts val="580"/>
              </a:spcBef>
            </a:pPr>
            <a:r>
              <a:rPr lang="en-US" sz="2800" b="1" spc="-5" dirty="0">
                <a:latin typeface="Arial"/>
                <a:cs typeface="Arial"/>
              </a:rPr>
              <a:t> </a:t>
            </a:r>
            <a:r>
              <a:rPr lang="en-US" sz="2800" b="1" spc="-5" dirty="0" smtClean="0">
                <a:latin typeface="Arial"/>
                <a:cs typeface="Arial"/>
              </a:rPr>
              <a:t>   Document Concept </a:t>
            </a:r>
            <a:r>
              <a:rPr lang="en-US" sz="2800" b="1" spc="-5" dirty="0">
                <a:latin typeface="Arial"/>
                <a:cs typeface="Arial"/>
              </a:rPr>
              <a:t>Similarity </a:t>
            </a:r>
            <a:r>
              <a:rPr lang="en-US" sz="2800" b="1" spc="-5" dirty="0" smtClean="0">
                <a:latin typeface="Arial"/>
                <a:cs typeface="Arial"/>
              </a:rPr>
              <a:t>Matrix</a:t>
            </a:r>
            <a:endParaRPr sz="2800" dirty="0">
              <a:latin typeface="Arial"/>
              <a:cs typeface="Arial"/>
            </a:endParaRPr>
          </a:p>
          <a:p>
            <a:pPr marL="520700">
              <a:lnSpc>
                <a:spcPts val="4110"/>
              </a:lnSpc>
            </a:pPr>
            <a:r>
              <a:rPr sz="2800" spc="-5" dirty="0">
                <a:latin typeface="Arial"/>
                <a:cs typeface="Arial"/>
              </a:rPr>
              <a:t>e.g., </a:t>
            </a:r>
            <a:r>
              <a:rPr sz="2800" dirty="0">
                <a:latin typeface="Arial"/>
                <a:cs typeface="Arial"/>
              </a:rPr>
              <a:t>n </a:t>
            </a:r>
            <a:r>
              <a:rPr sz="2800" spc="-5" dirty="0">
                <a:latin typeface="Arial"/>
                <a:cs typeface="Arial"/>
              </a:rPr>
              <a:t>documents, </a:t>
            </a:r>
            <a:r>
              <a:rPr sz="2800" dirty="0">
                <a:latin typeface="Arial"/>
                <a:cs typeface="Arial"/>
              </a:rPr>
              <a:t>r</a:t>
            </a:r>
            <a:r>
              <a:rPr sz="2800" spc="-1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concepts</a:t>
            </a:r>
            <a:endParaRPr sz="2800" dirty="0">
              <a:latin typeface="Arial"/>
              <a:cs typeface="Arial"/>
            </a:endParaRPr>
          </a:p>
          <a:p>
            <a:pPr marL="12700">
              <a:lnSpc>
                <a:spcPts val="4210"/>
              </a:lnSpc>
              <a:spcBef>
                <a:spcPts val="580"/>
              </a:spcBef>
            </a:pPr>
            <a:r>
              <a:rPr sz="2800" dirty="0">
                <a:latin typeface="Symbol"/>
                <a:cs typeface="Symbol"/>
              </a:rPr>
              <a:t></a:t>
            </a:r>
            <a:r>
              <a:rPr sz="2800" b="1" dirty="0">
                <a:latin typeface="Arial"/>
                <a:cs typeface="Arial"/>
              </a:rPr>
              <a:t>: r x r </a:t>
            </a:r>
            <a:r>
              <a:rPr sz="2800" b="1" spc="-5" dirty="0">
                <a:latin typeface="Arial"/>
                <a:cs typeface="Arial"/>
              </a:rPr>
              <a:t>diagonal</a:t>
            </a:r>
            <a:r>
              <a:rPr sz="2800" b="1" spc="-20" dirty="0">
                <a:latin typeface="Arial"/>
                <a:cs typeface="Arial"/>
              </a:rPr>
              <a:t> </a:t>
            </a:r>
            <a:r>
              <a:rPr sz="2800" b="1" spc="-5" dirty="0" smtClean="0">
                <a:latin typeface="Arial"/>
                <a:cs typeface="Arial"/>
              </a:rPr>
              <a:t>matrix</a:t>
            </a:r>
            <a:r>
              <a:rPr lang="en-US" sz="2800" b="1" spc="-5" dirty="0" smtClean="0">
                <a:latin typeface="Arial"/>
                <a:cs typeface="Arial"/>
              </a:rPr>
              <a:t> </a:t>
            </a:r>
          </a:p>
          <a:p>
            <a:pPr marL="12700">
              <a:lnSpc>
                <a:spcPts val="4210"/>
              </a:lnSpc>
              <a:spcBef>
                <a:spcPts val="580"/>
              </a:spcBef>
            </a:pPr>
            <a:r>
              <a:rPr lang="en-US" sz="2800" b="1" spc="-5" dirty="0">
                <a:latin typeface="Arial"/>
                <a:cs typeface="Arial"/>
              </a:rPr>
              <a:t> </a:t>
            </a:r>
            <a:r>
              <a:rPr lang="en-US" sz="2800" b="1" spc="-5" dirty="0" smtClean="0">
                <a:latin typeface="Arial"/>
                <a:cs typeface="Arial"/>
              </a:rPr>
              <a:t>   Concept Matrix</a:t>
            </a:r>
            <a:endParaRPr sz="2800" dirty="0">
              <a:latin typeface="Arial"/>
              <a:cs typeface="Arial"/>
            </a:endParaRPr>
          </a:p>
          <a:p>
            <a:pPr marL="520700">
              <a:lnSpc>
                <a:spcPts val="4210"/>
              </a:lnSpc>
            </a:pPr>
            <a:r>
              <a:rPr sz="2800" dirty="0">
                <a:latin typeface="Arial"/>
                <a:cs typeface="Arial"/>
              </a:rPr>
              <a:t>r : rank of </a:t>
            </a:r>
            <a:r>
              <a:rPr sz="2800" spc="-5" dirty="0">
                <a:latin typeface="Arial"/>
                <a:cs typeface="Arial"/>
              </a:rPr>
              <a:t>the matrix; strength </a:t>
            </a:r>
            <a:r>
              <a:rPr sz="2800" dirty="0">
                <a:latin typeface="Arial"/>
                <a:cs typeface="Arial"/>
              </a:rPr>
              <a:t>of each</a:t>
            </a:r>
            <a:r>
              <a:rPr sz="2800" spc="-1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‘concept’</a:t>
            </a:r>
            <a:endParaRPr sz="28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80"/>
              </a:spcBef>
            </a:pPr>
            <a:r>
              <a:rPr sz="2800" b="1" spc="-100" dirty="0">
                <a:latin typeface="Arial"/>
                <a:cs typeface="Arial"/>
              </a:rPr>
              <a:t>V: </a:t>
            </a:r>
            <a:r>
              <a:rPr sz="2800" b="1" dirty="0">
                <a:latin typeface="Arial"/>
                <a:cs typeface="Arial"/>
              </a:rPr>
              <a:t>m x r</a:t>
            </a:r>
            <a:r>
              <a:rPr sz="2800" b="1" spc="85" dirty="0">
                <a:latin typeface="Arial"/>
                <a:cs typeface="Arial"/>
              </a:rPr>
              <a:t> </a:t>
            </a:r>
            <a:r>
              <a:rPr sz="2800" b="1" spc="-5" dirty="0" smtClean="0">
                <a:latin typeface="Arial"/>
                <a:cs typeface="Arial"/>
              </a:rPr>
              <a:t>matrix</a:t>
            </a:r>
            <a:endParaRPr lang="en-US" sz="2800" b="1" spc="-5" dirty="0" smtClean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80"/>
              </a:spcBef>
            </a:pPr>
            <a:r>
              <a:rPr lang="en-US" sz="2800" b="1" spc="-5" dirty="0">
                <a:latin typeface="Arial"/>
                <a:cs typeface="Arial"/>
              </a:rPr>
              <a:t> </a:t>
            </a:r>
            <a:r>
              <a:rPr lang="en-US" sz="2800" b="1" spc="-5" dirty="0" smtClean="0">
                <a:latin typeface="Arial"/>
                <a:cs typeface="Arial"/>
              </a:rPr>
              <a:t>   Term Concept Similarity Matrix</a:t>
            </a:r>
            <a:endParaRPr sz="2800" dirty="0">
              <a:latin typeface="Arial"/>
              <a:cs typeface="Arial"/>
            </a:endParaRPr>
          </a:p>
          <a:p>
            <a:pPr marL="520700">
              <a:lnSpc>
                <a:spcPct val="100000"/>
              </a:lnSpc>
              <a:spcBef>
                <a:spcPts val="580"/>
              </a:spcBef>
            </a:pPr>
            <a:r>
              <a:rPr sz="2800" spc="-5" dirty="0">
                <a:latin typeface="Arial"/>
                <a:cs typeface="Arial"/>
              </a:rPr>
              <a:t>e.g., </a:t>
            </a:r>
            <a:r>
              <a:rPr sz="2800" dirty="0">
                <a:latin typeface="Arial"/>
                <a:cs typeface="Arial"/>
              </a:rPr>
              <a:t>m </a:t>
            </a:r>
            <a:r>
              <a:rPr sz="2800" spc="-5" dirty="0">
                <a:latin typeface="Arial"/>
                <a:cs typeface="Arial"/>
              </a:rPr>
              <a:t>terms, </a:t>
            </a:r>
            <a:r>
              <a:rPr sz="2800" dirty="0">
                <a:latin typeface="Arial"/>
                <a:cs typeface="Arial"/>
              </a:rPr>
              <a:t>r</a:t>
            </a:r>
            <a:r>
              <a:rPr sz="2800" spc="-15" dirty="0">
                <a:latin typeface="Arial"/>
                <a:cs typeface="Arial"/>
              </a:rPr>
              <a:t> </a:t>
            </a:r>
            <a:r>
              <a:rPr sz="2800" spc="-5" dirty="0" smtClean="0">
                <a:latin typeface="Arial"/>
                <a:cs typeface="Arial"/>
              </a:rPr>
              <a:t>concepts</a:t>
            </a:r>
            <a:endParaRPr lang="en-US" sz="2800" spc="-5" dirty="0" smtClean="0">
              <a:latin typeface="Arial"/>
              <a:cs typeface="Arial"/>
            </a:endParaRPr>
          </a:p>
          <a:p>
            <a:pPr marL="520700">
              <a:lnSpc>
                <a:spcPct val="100000"/>
              </a:lnSpc>
              <a:spcBef>
                <a:spcPts val="580"/>
              </a:spcBef>
            </a:pPr>
            <a:endParaRPr sz="2800" dirty="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807200" y="3047332"/>
            <a:ext cx="6227011" cy="37344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917700" y="381000"/>
            <a:ext cx="9169400" cy="970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793230" algn="l"/>
              </a:tabLst>
            </a:pPr>
            <a:r>
              <a:rPr dirty="0"/>
              <a:t>SVD Def</a:t>
            </a:r>
            <a:r>
              <a:rPr spc="-5" dirty="0"/>
              <a:t>ini</a:t>
            </a:r>
            <a:r>
              <a:rPr dirty="0"/>
              <a:t>t</a:t>
            </a:r>
            <a:r>
              <a:rPr spc="-5" dirty="0"/>
              <a:t>io</a:t>
            </a:r>
            <a:r>
              <a:rPr dirty="0"/>
              <a:t>n </a:t>
            </a:r>
            <a:r>
              <a:rPr b="0" dirty="0">
                <a:latin typeface="Arial"/>
                <a:cs typeface="Arial"/>
              </a:rPr>
              <a:t>(in	words)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462925" y="1536700"/>
            <a:ext cx="10079355" cy="1079500"/>
          </a:xfrm>
          <a:prstGeom prst="rect">
            <a:avLst/>
          </a:prstGeom>
          <a:ln w="57150">
            <a:solidFill>
              <a:srgbClr val="FF4C00"/>
            </a:solidFill>
          </a:ln>
        </p:spPr>
        <p:txBody>
          <a:bodyPr vert="horz" wrap="square" lIns="0" tIns="176530" rIns="0" bIns="0" rtlCol="0">
            <a:spAutoFit/>
          </a:bodyPr>
          <a:lstStyle/>
          <a:p>
            <a:pPr marL="441959">
              <a:lnSpc>
                <a:spcPct val="100000"/>
              </a:lnSpc>
              <a:spcBef>
                <a:spcPts val="1390"/>
              </a:spcBef>
              <a:tabLst>
                <a:tab pos="2575560" algn="l"/>
                <a:tab pos="3188335" algn="l"/>
                <a:tab pos="5085080" algn="l"/>
                <a:tab pos="5751195" algn="l"/>
                <a:tab pos="7054215" algn="l"/>
              </a:tabLst>
            </a:pPr>
            <a:r>
              <a:rPr sz="8400" b="1" spc="7" baseline="11904" dirty="0">
                <a:latin typeface="Arial"/>
                <a:cs typeface="Arial"/>
              </a:rPr>
              <a:t>A</a:t>
            </a:r>
            <a:r>
              <a:rPr sz="3700" spc="5" dirty="0">
                <a:latin typeface="Arial"/>
                <a:cs typeface="Arial"/>
              </a:rPr>
              <a:t>[n </a:t>
            </a:r>
            <a:r>
              <a:rPr sz="3700" spc="15" dirty="0">
                <a:latin typeface="Arial"/>
                <a:cs typeface="Arial"/>
              </a:rPr>
              <a:t>x</a:t>
            </a:r>
            <a:r>
              <a:rPr sz="3700" spc="10" dirty="0">
                <a:latin typeface="Arial"/>
                <a:cs typeface="Arial"/>
              </a:rPr>
              <a:t> </a:t>
            </a:r>
            <a:r>
              <a:rPr sz="3700" spc="15" dirty="0">
                <a:latin typeface="Arial"/>
                <a:cs typeface="Arial"/>
              </a:rPr>
              <a:t>m]	</a:t>
            </a:r>
            <a:r>
              <a:rPr sz="8400" baseline="11904" dirty="0">
                <a:latin typeface="Arial"/>
                <a:cs typeface="Arial"/>
              </a:rPr>
              <a:t>=	</a:t>
            </a:r>
            <a:r>
              <a:rPr sz="8400" b="1" spc="7" baseline="11904" dirty="0">
                <a:latin typeface="Arial"/>
                <a:cs typeface="Arial"/>
              </a:rPr>
              <a:t>U</a:t>
            </a:r>
            <a:r>
              <a:rPr sz="3700" spc="5" dirty="0">
                <a:latin typeface="Arial"/>
                <a:cs typeface="Arial"/>
              </a:rPr>
              <a:t>[n</a:t>
            </a:r>
            <a:r>
              <a:rPr sz="3700" spc="10" dirty="0">
                <a:latin typeface="Arial"/>
                <a:cs typeface="Arial"/>
              </a:rPr>
              <a:t> </a:t>
            </a:r>
            <a:r>
              <a:rPr sz="3700" spc="15" dirty="0">
                <a:latin typeface="Arial"/>
                <a:cs typeface="Arial"/>
              </a:rPr>
              <a:t>x</a:t>
            </a:r>
            <a:r>
              <a:rPr sz="3700" spc="10" dirty="0">
                <a:latin typeface="Arial"/>
                <a:cs typeface="Arial"/>
              </a:rPr>
              <a:t> r]	</a:t>
            </a:r>
            <a:r>
              <a:rPr sz="8400" baseline="11904" dirty="0">
                <a:latin typeface="Symbol"/>
                <a:cs typeface="Symbol"/>
              </a:rPr>
              <a:t></a:t>
            </a:r>
            <a:r>
              <a:rPr sz="8400" baseline="11904" dirty="0">
                <a:latin typeface="Times New Roman"/>
                <a:cs typeface="Times New Roman"/>
              </a:rPr>
              <a:t>	</a:t>
            </a:r>
            <a:r>
              <a:rPr sz="5550" spc="15" baseline="-2252" dirty="0">
                <a:latin typeface="Symbol"/>
                <a:cs typeface="Symbol"/>
              </a:rPr>
              <a:t></a:t>
            </a:r>
            <a:r>
              <a:rPr sz="3700" spc="10" dirty="0">
                <a:latin typeface="Arial"/>
                <a:cs typeface="Arial"/>
              </a:rPr>
              <a:t>r</a:t>
            </a:r>
            <a:r>
              <a:rPr sz="3700" spc="5" dirty="0">
                <a:latin typeface="Arial"/>
                <a:cs typeface="Arial"/>
              </a:rPr>
              <a:t> </a:t>
            </a:r>
            <a:r>
              <a:rPr sz="3700" spc="15" dirty="0">
                <a:latin typeface="Arial"/>
                <a:cs typeface="Arial"/>
              </a:rPr>
              <a:t>x</a:t>
            </a:r>
            <a:r>
              <a:rPr sz="3700" spc="5" dirty="0">
                <a:latin typeface="Arial"/>
                <a:cs typeface="Arial"/>
              </a:rPr>
              <a:t> </a:t>
            </a:r>
            <a:r>
              <a:rPr sz="3700" spc="10" dirty="0">
                <a:latin typeface="Arial"/>
                <a:cs typeface="Arial"/>
              </a:rPr>
              <a:t>r]	</a:t>
            </a:r>
            <a:r>
              <a:rPr sz="8400" spc="7" baseline="11904" dirty="0">
                <a:latin typeface="Arial"/>
                <a:cs typeface="Arial"/>
              </a:rPr>
              <a:t>(</a:t>
            </a:r>
            <a:r>
              <a:rPr sz="8400" b="1" spc="7" baseline="11904" dirty="0">
                <a:latin typeface="Arial"/>
                <a:cs typeface="Arial"/>
              </a:rPr>
              <a:t>V</a:t>
            </a:r>
            <a:r>
              <a:rPr sz="3700" spc="5" dirty="0">
                <a:latin typeface="Arial"/>
                <a:cs typeface="Arial"/>
              </a:rPr>
              <a:t>[m </a:t>
            </a:r>
            <a:r>
              <a:rPr sz="3700" spc="15" dirty="0">
                <a:latin typeface="Arial"/>
                <a:cs typeface="Arial"/>
              </a:rPr>
              <a:t>x</a:t>
            </a:r>
            <a:r>
              <a:rPr sz="3700" spc="-25" dirty="0">
                <a:latin typeface="Arial"/>
                <a:cs typeface="Arial"/>
              </a:rPr>
              <a:t> </a:t>
            </a:r>
            <a:r>
              <a:rPr sz="3700" spc="10" dirty="0">
                <a:latin typeface="Arial"/>
                <a:cs typeface="Arial"/>
              </a:rPr>
              <a:t>r]</a:t>
            </a:r>
            <a:r>
              <a:rPr sz="8400" spc="15" baseline="11904" dirty="0">
                <a:latin typeface="Arial"/>
                <a:cs typeface="Arial"/>
              </a:rPr>
              <a:t>)</a:t>
            </a:r>
            <a:r>
              <a:rPr sz="5550" spc="15" baseline="36786" dirty="0">
                <a:latin typeface="Arial"/>
                <a:cs typeface="Arial"/>
              </a:rPr>
              <a:t>T</a:t>
            </a:r>
            <a:endParaRPr sz="5550" baseline="36786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5600" y="838200"/>
            <a:ext cx="6239510" cy="970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SVD -</a:t>
            </a:r>
            <a:r>
              <a:rPr spc="-70" dirty="0"/>
              <a:t> </a:t>
            </a:r>
            <a:r>
              <a:rPr spc="-5" dirty="0"/>
              <a:t>Properties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68300" y="2438400"/>
            <a:ext cx="12068810" cy="46202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800" b="1" spc="-5" dirty="0">
                <a:latin typeface="Arial"/>
                <a:cs typeface="Arial"/>
              </a:rPr>
              <a:t>THEOREM </a:t>
            </a:r>
            <a:r>
              <a:rPr sz="3800" spc="-5" dirty="0">
                <a:latin typeface="Arial"/>
                <a:cs typeface="Arial"/>
              </a:rPr>
              <a:t>[Press+92]:</a:t>
            </a:r>
            <a:endParaRPr sz="3800">
              <a:latin typeface="Arial"/>
              <a:cs typeface="Arial"/>
            </a:endParaRPr>
          </a:p>
          <a:p>
            <a:pPr marL="520700">
              <a:lnSpc>
                <a:spcPct val="100000"/>
              </a:lnSpc>
              <a:spcBef>
                <a:spcPts val="40"/>
              </a:spcBef>
              <a:tabLst>
                <a:tab pos="2237740" algn="l"/>
                <a:tab pos="4329430" algn="l"/>
              </a:tabLst>
            </a:pPr>
            <a:r>
              <a:rPr sz="3800" b="1" spc="-5" dirty="0">
                <a:solidFill>
                  <a:srgbClr val="00882B"/>
                </a:solidFill>
                <a:latin typeface="Arial"/>
                <a:cs typeface="Arial"/>
              </a:rPr>
              <a:t>always	possible	</a:t>
            </a:r>
            <a:r>
              <a:rPr sz="3800" b="1" dirty="0">
                <a:solidFill>
                  <a:srgbClr val="00882B"/>
                </a:solidFill>
                <a:latin typeface="Arial"/>
                <a:cs typeface="Arial"/>
              </a:rPr>
              <a:t>to </a:t>
            </a:r>
            <a:r>
              <a:rPr sz="3800" b="1" spc="-5" dirty="0">
                <a:solidFill>
                  <a:srgbClr val="00882B"/>
                </a:solidFill>
                <a:latin typeface="Arial"/>
                <a:cs typeface="Arial"/>
              </a:rPr>
              <a:t>decompose </a:t>
            </a:r>
            <a:r>
              <a:rPr sz="3800" spc="-5" dirty="0">
                <a:latin typeface="Arial"/>
                <a:cs typeface="Arial"/>
              </a:rPr>
              <a:t>matrix </a:t>
            </a:r>
            <a:r>
              <a:rPr sz="3800" b="1" dirty="0">
                <a:latin typeface="Arial"/>
                <a:cs typeface="Arial"/>
              </a:rPr>
              <a:t>A</a:t>
            </a:r>
            <a:r>
              <a:rPr sz="3800" b="1" spc="-295" dirty="0">
                <a:latin typeface="Arial"/>
                <a:cs typeface="Arial"/>
              </a:rPr>
              <a:t> </a:t>
            </a:r>
            <a:r>
              <a:rPr sz="3800" dirty="0">
                <a:latin typeface="Arial"/>
                <a:cs typeface="Arial"/>
              </a:rPr>
              <a:t>into</a:t>
            </a:r>
            <a:endParaRPr sz="3800">
              <a:latin typeface="Arial"/>
              <a:cs typeface="Arial"/>
            </a:endParaRPr>
          </a:p>
          <a:p>
            <a:pPr marL="520700">
              <a:lnSpc>
                <a:spcPct val="100000"/>
              </a:lnSpc>
              <a:spcBef>
                <a:spcPts val="40"/>
              </a:spcBef>
              <a:tabLst>
                <a:tab pos="1901189" algn="l"/>
              </a:tabLst>
            </a:pPr>
            <a:r>
              <a:rPr sz="3800" b="1" dirty="0">
                <a:latin typeface="Arial"/>
                <a:cs typeface="Arial"/>
              </a:rPr>
              <a:t>A</a:t>
            </a:r>
            <a:r>
              <a:rPr sz="3800" b="1" spc="-5" dirty="0">
                <a:latin typeface="Arial"/>
                <a:cs typeface="Arial"/>
              </a:rPr>
              <a:t> </a:t>
            </a:r>
            <a:r>
              <a:rPr sz="3800" dirty="0">
                <a:latin typeface="Arial"/>
                <a:cs typeface="Arial"/>
              </a:rPr>
              <a:t>= </a:t>
            </a:r>
            <a:r>
              <a:rPr sz="3800" b="1" dirty="0">
                <a:latin typeface="Arial"/>
                <a:cs typeface="Arial"/>
              </a:rPr>
              <a:t>U	</a:t>
            </a:r>
            <a:r>
              <a:rPr sz="3800" dirty="0">
                <a:latin typeface="Symbol"/>
                <a:cs typeface="Symbol"/>
              </a:rPr>
              <a:t></a:t>
            </a:r>
            <a:r>
              <a:rPr sz="3800" spc="100" dirty="0">
                <a:latin typeface="Times New Roman"/>
                <a:cs typeface="Times New Roman"/>
              </a:rPr>
              <a:t> </a:t>
            </a:r>
            <a:r>
              <a:rPr sz="3800" b="1" spc="10" dirty="0">
                <a:latin typeface="Arial"/>
                <a:cs typeface="Arial"/>
              </a:rPr>
              <a:t>V</a:t>
            </a:r>
            <a:r>
              <a:rPr sz="3750" spc="15" baseline="18888" dirty="0">
                <a:latin typeface="Arial"/>
                <a:cs typeface="Arial"/>
              </a:rPr>
              <a:t>T</a:t>
            </a:r>
            <a:endParaRPr sz="3750" baseline="18888">
              <a:latin typeface="Arial"/>
              <a:cs typeface="Arial"/>
            </a:endParaRPr>
          </a:p>
          <a:p>
            <a:pPr marL="317500">
              <a:lnSpc>
                <a:spcPct val="100000"/>
              </a:lnSpc>
              <a:spcBef>
                <a:spcPts val="1440"/>
              </a:spcBef>
              <a:tabLst>
                <a:tab pos="2109470" algn="l"/>
                <a:tab pos="6480810" algn="l"/>
              </a:tabLst>
            </a:pPr>
            <a:r>
              <a:rPr sz="3800" b="1" dirty="0">
                <a:latin typeface="Arial"/>
                <a:cs typeface="Arial"/>
              </a:rPr>
              <a:t>U,</a:t>
            </a:r>
            <a:r>
              <a:rPr sz="3800" b="1" spc="-5" dirty="0">
                <a:latin typeface="Arial"/>
                <a:cs typeface="Arial"/>
              </a:rPr>
              <a:t> </a:t>
            </a:r>
            <a:r>
              <a:rPr sz="3800" spc="-5" dirty="0">
                <a:latin typeface="Symbol"/>
                <a:cs typeface="Symbol"/>
              </a:rPr>
              <a:t></a:t>
            </a:r>
            <a:r>
              <a:rPr sz="3800" spc="105" dirty="0">
                <a:latin typeface="Times New Roman"/>
                <a:cs typeface="Times New Roman"/>
              </a:rPr>
              <a:t> </a:t>
            </a:r>
            <a:r>
              <a:rPr sz="3800" b="1" dirty="0">
                <a:latin typeface="Arial"/>
                <a:cs typeface="Arial"/>
              </a:rPr>
              <a:t>V</a:t>
            </a:r>
            <a:r>
              <a:rPr sz="3800" dirty="0">
                <a:latin typeface="Arial"/>
                <a:cs typeface="Arial"/>
              </a:rPr>
              <a:t>:	</a:t>
            </a:r>
            <a:r>
              <a:rPr sz="3800" b="1" spc="-5" dirty="0">
                <a:solidFill>
                  <a:srgbClr val="00882B"/>
                </a:solidFill>
                <a:latin typeface="Arial"/>
                <a:cs typeface="Arial"/>
              </a:rPr>
              <a:t>unique</a:t>
            </a:r>
            <a:r>
              <a:rPr sz="3800" spc="-5" dirty="0">
                <a:latin typeface="Arial"/>
                <a:cs typeface="Arial"/>
              </a:rPr>
              <a:t>, </a:t>
            </a:r>
            <a:r>
              <a:rPr sz="3800" dirty="0">
                <a:latin typeface="Arial"/>
                <a:cs typeface="Arial"/>
              </a:rPr>
              <a:t>most</a:t>
            </a:r>
            <a:r>
              <a:rPr sz="3800" spc="5" dirty="0">
                <a:latin typeface="Arial"/>
                <a:cs typeface="Arial"/>
              </a:rPr>
              <a:t> </a:t>
            </a:r>
            <a:r>
              <a:rPr sz="3800" dirty="0">
                <a:latin typeface="Arial"/>
                <a:cs typeface="Arial"/>
              </a:rPr>
              <a:t>of </a:t>
            </a:r>
            <a:r>
              <a:rPr sz="3800" spc="-5" dirty="0">
                <a:latin typeface="Arial"/>
                <a:cs typeface="Arial"/>
              </a:rPr>
              <a:t>the	time</a:t>
            </a:r>
            <a:endParaRPr sz="3800">
              <a:latin typeface="Arial"/>
              <a:cs typeface="Arial"/>
            </a:endParaRPr>
          </a:p>
          <a:p>
            <a:pPr marL="317500">
              <a:lnSpc>
                <a:spcPct val="100000"/>
              </a:lnSpc>
              <a:spcBef>
                <a:spcPts val="1340"/>
              </a:spcBef>
              <a:tabLst>
                <a:tab pos="934085" algn="l"/>
              </a:tabLst>
            </a:pPr>
            <a:r>
              <a:rPr sz="3800" b="1" dirty="0">
                <a:latin typeface="Arial"/>
                <a:cs typeface="Arial"/>
              </a:rPr>
              <a:t>U</a:t>
            </a:r>
            <a:r>
              <a:rPr sz="3800" dirty="0">
                <a:latin typeface="Arial"/>
                <a:cs typeface="Arial"/>
              </a:rPr>
              <a:t>,	</a:t>
            </a:r>
            <a:r>
              <a:rPr sz="3800" b="1" dirty="0">
                <a:latin typeface="Arial"/>
                <a:cs typeface="Arial"/>
              </a:rPr>
              <a:t>V</a:t>
            </a:r>
            <a:r>
              <a:rPr sz="3800" dirty="0">
                <a:latin typeface="Arial"/>
                <a:cs typeface="Arial"/>
              </a:rPr>
              <a:t>: column</a:t>
            </a:r>
            <a:r>
              <a:rPr sz="3800" spc="-15" dirty="0">
                <a:latin typeface="Arial"/>
                <a:cs typeface="Arial"/>
              </a:rPr>
              <a:t> </a:t>
            </a:r>
            <a:r>
              <a:rPr sz="3800" b="1" spc="-5" dirty="0">
                <a:solidFill>
                  <a:srgbClr val="0365C0"/>
                </a:solidFill>
                <a:latin typeface="Arial"/>
                <a:cs typeface="Arial"/>
              </a:rPr>
              <a:t>orthonormal</a:t>
            </a:r>
            <a:endParaRPr sz="3800">
              <a:latin typeface="Arial"/>
              <a:cs typeface="Arial"/>
            </a:endParaRPr>
          </a:p>
          <a:p>
            <a:pPr marL="1435100">
              <a:lnSpc>
                <a:spcPct val="100000"/>
              </a:lnSpc>
              <a:spcBef>
                <a:spcPts val="1640"/>
              </a:spcBef>
            </a:pPr>
            <a:r>
              <a:rPr sz="3200" spc="-5" dirty="0">
                <a:latin typeface="Arial"/>
                <a:cs typeface="Arial"/>
              </a:rPr>
              <a:t>i.e., </a:t>
            </a:r>
            <a:r>
              <a:rPr sz="3200" dirty="0">
                <a:latin typeface="Arial"/>
                <a:cs typeface="Arial"/>
              </a:rPr>
              <a:t>columns are </a:t>
            </a:r>
            <a:r>
              <a:rPr sz="3200" dirty="0">
                <a:solidFill>
                  <a:srgbClr val="0365C0"/>
                </a:solidFill>
                <a:latin typeface="Arial"/>
                <a:cs typeface="Arial"/>
              </a:rPr>
              <a:t>unit </a:t>
            </a:r>
            <a:r>
              <a:rPr sz="3200" spc="-5" dirty="0">
                <a:solidFill>
                  <a:srgbClr val="0365C0"/>
                </a:solidFill>
                <a:latin typeface="Arial"/>
                <a:cs typeface="Arial"/>
              </a:rPr>
              <a:t>vectors</a:t>
            </a:r>
            <a:r>
              <a:rPr sz="3200" spc="-5" dirty="0">
                <a:latin typeface="Arial"/>
                <a:cs typeface="Arial"/>
              </a:rPr>
              <a:t>, and </a:t>
            </a:r>
            <a:r>
              <a:rPr sz="3200" spc="-5" dirty="0">
                <a:solidFill>
                  <a:srgbClr val="0365C0"/>
                </a:solidFill>
                <a:latin typeface="Arial"/>
                <a:cs typeface="Arial"/>
              </a:rPr>
              <a:t>orthogonal </a:t>
            </a:r>
            <a:r>
              <a:rPr sz="3200" spc="-5" dirty="0">
                <a:latin typeface="Arial"/>
                <a:cs typeface="Arial"/>
              </a:rPr>
              <a:t>to </a:t>
            </a:r>
            <a:r>
              <a:rPr sz="3200" dirty="0">
                <a:latin typeface="Arial"/>
                <a:cs typeface="Arial"/>
              </a:rPr>
              <a:t>each</a:t>
            </a:r>
            <a:r>
              <a:rPr sz="3200" spc="15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other</a:t>
            </a:r>
            <a:endParaRPr sz="3200">
              <a:latin typeface="Arial"/>
              <a:cs typeface="Arial"/>
            </a:endParaRPr>
          </a:p>
          <a:p>
            <a:pPr marL="1168400">
              <a:lnSpc>
                <a:spcPct val="100000"/>
              </a:lnSpc>
              <a:spcBef>
                <a:spcPts val="960"/>
              </a:spcBef>
            </a:pPr>
            <a:r>
              <a:rPr sz="3400" b="1" spc="5" dirty="0">
                <a:latin typeface="Arial"/>
                <a:cs typeface="Arial"/>
              </a:rPr>
              <a:t>U</a:t>
            </a:r>
            <a:r>
              <a:rPr sz="3375" spc="7" baseline="18518" dirty="0">
                <a:latin typeface="Arial"/>
                <a:cs typeface="Arial"/>
              </a:rPr>
              <a:t>T </a:t>
            </a:r>
            <a:r>
              <a:rPr sz="3400" b="1" dirty="0">
                <a:latin typeface="Arial"/>
                <a:cs typeface="Arial"/>
              </a:rPr>
              <a:t>U </a:t>
            </a:r>
            <a:r>
              <a:rPr sz="3400" dirty="0">
                <a:latin typeface="Arial"/>
                <a:cs typeface="Arial"/>
              </a:rPr>
              <a:t>=</a:t>
            </a:r>
            <a:r>
              <a:rPr sz="3400" spc="-330" dirty="0">
                <a:latin typeface="Arial"/>
                <a:cs typeface="Arial"/>
              </a:rPr>
              <a:t> </a:t>
            </a:r>
            <a:r>
              <a:rPr sz="3400" b="1" dirty="0">
                <a:latin typeface="Arial"/>
                <a:cs typeface="Arial"/>
              </a:rPr>
              <a:t>I</a:t>
            </a:r>
            <a:endParaRPr sz="3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98600" y="7137400"/>
            <a:ext cx="1560195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400" b="1" spc="5" dirty="0">
                <a:latin typeface="Arial"/>
                <a:cs typeface="Arial"/>
              </a:rPr>
              <a:t>V</a:t>
            </a:r>
            <a:r>
              <a:rPr sz="3375" spc="7" baseline="18518" dirty="0">
                <a:latin typeface="Arial"/>
                <a:cs typeface="Arial"/>
              </a:rPr>
              <a:t>T </a:t>
            </a:r>
            <a:r>
              <a:rPr sz="3400" b="1" dirty="0">
                <a:latin typeface="Arial"/>
                <a:cs typeface="Arial"/>
              </a:rPr>
              <a:t>V </a:t>
            </a:r>
            <a:r>
              <a:rPr sz="3400" dirty="0">
                <a:latin typeface="Arial"/>
                <a:cs typeface="Arial"/>
              </a:rPr>
              <a:t>=</a:t>
            </a:r>
            <a:r>
              <a:rPr sz="3400" spc="-415" dirty="0">
                <a:latin typeface="Arial"/>
                <a:cs typeface="Arial"/>
              </a:rPr>
              <a:t> </a:t>
            </a:r>
            <a:r>
              <a:rPr sz="3400" b="1" dirty="0">
                <a:latin typeface="Arial"/>
                <a:cs typeface="Arial"/>
              </a:rPr>
              <a:t>I</a:t>
            </a:r>
            <a:endParaRPr sz="3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73100" y="7741919"/>
            <a:ext cx="11811000" cy="1270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133985">
              <a:lnSpc>
                <a:spcPct val="107500"/>
              </a:lnSpc>
              <a:spcBef>
                <a:spcPts val="95"/>
              </a:spcBef>
              <a:tabLst>
                <a:tab pos="772160" algn="l"/>
                <a:tab pos="1487805" algn="l"/>
                <a:tab pos="4492625" algn="l"/>
                <a:tab pos="5330825" algn="l"/>
                <a:tab pos="10214610" algn="l"/>
              </a:tabLst>
            </a:pPr>
            <a:r>
              <a:rPr sz="3800" dirty="0">
                <a:latin typeface="Symbol"/>
                <a:cs typeface="Symbol"/>
              </a:rPr>
              <a:t></a:t>
            </a:r>
            <a:r>
              <a:rPr sz="3800" b="1" dirty="0">
                <a:latin typeface="Arial"/>
                <a:cs typeface="Arial"/>
              </a:rPr>
              <a:t>:	</a:t>
            </a:r>
            <a:r>
              <a:rPr sz="3800" b="1" spc="-5" dirty="0">
                <a:solidFill>
                  <a:srgbClr val="00882B"/>
                </a:solidFill>
                <a:latin typeface="Arial"/>
                <a:cs typeface="Arial"/>
              </a:rPr>
              <a:t>diagona</a:t>
            </a:r>
            <a:r>
              <a:rPr sz="3800" b="1" dirty="0">
                <a:solidFill>
                  <a:srgbClr val="00882B"/>
                </a:solidFill>
                <a:latin typeface="Arial"/>
                <a:cs typeface="Arial"/>
              </a:rPr>
              <a:t>l </a:t>
            </a:r>
            <a:r>
              <a:rPr sz="3800" dirty="0">
                <a:latin typeface="Arial"/>
                <a:cs typeface="Arial"/>
              </a:rPr>
              <a:t>ma</a:t>
            </a:r>
            <a:r>
              <a:rPr sz="3800" spc="-5" dirty="0">
                <a:latin typeface="Arial"/>
                <a:cs typeface="Arial"/>
              </a:rPr>
              <a:t>t</a:t>
            </a:r>
            <a:r>
              <a:rPr sz="3800" dirty="0">
                <a:latin typeface="Arial"/>
                <a:cs typeface="Arial"/>
              </a:rPr>
              <a:t>rix</a:t>
            </a:r>
            <a:r>
              <a:rPr sz="3800" spc="-5" dirty="0">
                <a:latin typeface="Arial"/>
                <a:cs typeface="Arial"/>
              </a:rPr>
              <a:t> </a:t>
            </a:r>
            <a:r>
              <a:rPr sz="3800" dirty="0">
                <a:latin typeface="Arial"/>
                <a:cs typeface="Arial"/>
              </a:rPr>
              <a:t>wi</a:t>
            </a:r>
            <a:r>
              <a:rPr sz="3800" spc="-5" dirty="0">
                <a:latin typeface="Arial"/>
                <a:cs typeface="Arial"/>
              </a:rPr>
              <a:t>t</a:t>
            </a:r>
            <a:r>
              <a:rPr sz="3800" dirty="0">
                <a:latin typeface="Arial"/>
                <a:cs typeface="Arial"/>
              </a:rPr>
              <a:t>h	non-nega</a:t>
            </a:r>
            <a:r>
              <a:rPr sz="3800" spc="-5" dirty="0">
                <a:latin typeface="Arial"/>
                <a:cs typeface="Arial"/>
              </a:rPr>
              <a:t>t</a:t>
            </a:r>
            <a:r>
              <a:rPr sz="3800" dirty="0">
                <a:latin typeface="Arial"/>
                <a:cs typeface="Arial"/>
              </a:rPr>
              <a:t>ive diagonal	en</a:t>
            </a:r>
            <a:r>
              <a:rPr sz="3800" spc="-5" dirty="0">
                <a:latin typeface="Arial"/>
                <a:cs typeface="Arial"/>
              </a:rPr>
              <a:t>t</a:t>
            </a:r>
            <a:r>
              <a:rPr sz="3800" dirty="0">
                <a:latin typeface="Arial"/>
                <a:cs typeface="Arial"/>
              </a:rPr>
              <a:t>ires,  </a:t>
            </a:r>
            <a:r>
              <a:rPr sz="3800" spc="-5" dirty="0">
                <a:latin typeface="Arial"/>
                <a:cs typeface="Arial"/>
              </a:rPr>
              <a:t>sorted	</a:t>
            </a:r>
            <a:r>
              <a:rPr sz="3800" dirty="0">
                <a:latin typeface="Arial"/>
                <a:cs typeface="Arial"/>
              </a:rPr>
              <a:t>in</a:t>
            </a:r>
            <a:r>
              <a:rPr sz="3800" spc="-5" dirty="0">
                <a:latin typeface="Arial"/>
                <a:cs typeface="Arial"/>
              </a:rPr>
              <a:t> </a:t>
            </a:r>
            <a:r>
              <a:rPr sz="3800" dirty="0">
                <a:solidFill>
                  <a:srgbClr val="00882B"/>
                </a:solidFill>
                <a:latin typeface="Arial"/>
                <a:cs typeface="Arial"/>
              </a:rPr>
              <a:t>decreasing	order</a:t>
            </a:r>
            <a:endParaRPr sz="3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771900" y="6870700"/>
            <a:ext cx="3360420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b="1" spc="-5" dirty="0">
                <a:latin typeface="Arial"/>
                <a:cs typeface="Arial"/>
              </a:rPr>
              <a:t>(I: </a:t>
            </a:r>
            <a:r>
              <a:rPr sz="3400" spc="-5" dirty="0">
                <a:latin typeface="Arial"/>
                <a:cs typeface="Arial"/>
              </a:rPr>
              <a:t>identity</a:t>
            </a:r>
            <a:r>
              <a:rPr sz="3400" spc="-35" dirty="0">
                <a:latin typeface="Arial"/>
                <a:cs typeface="Arial"/>
              </a:rPr>
              <a:t> </a:t>
            </a:r>
            <a:r>
              <a:rPr sz="3400" spc="-5" dirty="0">
                <a:latin typeface="Arial"/>
                <a:cs typeface="Arial"/>
              </a:rPr>
              <a:t>matrix</a:t>
            </a:r>
            <a:r>
              <a:rPr sz="3400" b="1" spc="-5" dirty="0">
                <a:latin typeface="Arial"/>
                <a:cs typeface="Arial"/>
              </a:rPr>
              <a:t>)</a:t>
            </a:r>
            <a:endParaRPr sz="34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334725" y="9893"/>
            <a:ext cx="5312366" cy="30574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08000" y="609600"/>
            <a:ext cx="5583555" cy="970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200" b="1" dirty="0">
                <a:latin typeface="Arial"/>
                <a:cs typeface="Arial"/>
              </a:rPr>
              <a:t>SVD -</a:t>
            </a:r>
            <a:r>
              <a:rPr sz="6200" b="1" spc="-80" dirty="0">
                <a:latin typeface="Arial"/>
                <a:cs typeface="Arial"/>
              </a:rPr>
              <a:t> </a:t>
            </a:r>
            <a:r>
              <a:rPr sz="6200" b="1" spc="-5" dirty="0">
                <a:latin typeface="Arial"/>
                <a:cs typeface="Arial"/>
              </a:rPr>
              <a:t>Example</a:t>
            </a:r>
            <a:endParaRPr sz="62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267700" y="419100"/>
            <a:ext cx="278447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207770" algn="l"/>
                <a:tab pos="2387600" algn="l"/>
              </a:tabLst>
            </a:pPr>
            <a:r>
              <a:rPr sz="4400" b="1" dirty="0">
                <a:latin typeface="Arial"/>
                <a:cs typeface="Arial"/>
              </a:rPr>
              <a:t>A</a:t>
            </a:r>
            <a:r>
              <a:rPr sz="4400" b="1" spc="-5" dirty="0">
                <a:latin typeface="Arial"/>
                <a:cs typeface="Arial"/>
              </a:rPr>
              <a:t> </a:t>
            </a:r>
            <a:r>
              <a:rPr sz="4400" dirty="0">
                <a:latin typeface="Arial"/>
                <a:cs typeface="Arial"/>
              </a:rPr>
              <a:t>=	</a:t>
            </a:r>
            <a:r>
              <a:rPr sz="4400" b="1" dirty="0">
                <a:latin typeface="Arial"/>
                <a:cs typeface="Arial"/>
              </a:rPr>
              <a:t>U	</a:t>
            </a:r>
            <a:r>
              <a:rPr sz="4400" dirty="0">
                <a:latin typeface="Symbol"/>
                <a:cs typeface="Symbol"/>
              </a:rPr>
              <a:t></a:t>
            </a:r>
            <a:endParaRPr sz="4400">
              <a:latin typeface="Symbol"/>
              <a:cs typeface="Symbo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1715153" y="293621"/>
            <a:ext cx="67691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6600" spc="15" baseline="-12626" dirty="0"/>
              <a:t>V</a:t>
            </a:r>
            <a:r>
              <a:rPr sz="2900" b="0" spc="10" dirty="0">
                <a:latin typeface="Arial"/>
                <a:cs typeface="Arial"/>
              </a:rPr>
              <a:t>T</a:t>
            </a:r>
            <a:endParaRPr sz="29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664704" y="1067244"/>
            <a:ext cx="5073561" cy="28654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 rot="18780000">
            <a:off x="1099613" y="3533902"/>
            <a:ext cx="945142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300"/>
              </a:lnSpc>
            </a:pPr>
            <a:r>
              <a:rPr sz="3400" dirty="0">
                <a:solidFill>
                  <a:srgbClr val="007600"/>
                </a:solidFill>
                <a:latin typeface="Arial"/>
                <a:cs typeface="Arial"/>
              </a:rPr>
              <a:t>data</a:t>
            </a:r>
            <a:endParaRPr sz="34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 rot="18660000">
            <a:off x="1752208" y="3582948"/>
            <a:ext cx="81957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300"/>
              </a:lnSpc>
            </a:pPr>
            <a:r>
              <a:rPr sz="3400" dirty="0">
                <a:solidFill>
                  <a:srgbClr val="007600"/>
                </a:solidFill>
                <a:latin typeface="Arial"/>
                <a:cs typeface="Arial"/>
              </a:rPr>
              <a:t>info</a:t>
            </a:r>
            <a:endParaRPr sz="3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 rot="18660000">
            <a:off x="2246160" y="3265914"/>
            <a:ext cx="1595602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300"/>
              </a:lnSpc>
            </a:pPr>
            <a:r>
              <a:rPr sz="3400" dirty="0">
                <a:solidFill>
                  <a:srgbClr val="007600"/>
                </a:solidFill>
                <a:latin typeface="Arial"/>
                <a:cs typeface="Arial"/>
              </a:rPr>
              <a:t>re</a:t>
            </a:r>
            <a:r>
              <a:rPr sz="3400" spc="-5" dirty="0">
                <a:solidFill>
                  <a:srgbClr val="007600"/>
                </a:solidFill>
                <a:latin typeface="Arial"/>
                <a:cs typeface="Arial"/>
              </a:rPr>
              <a:t>t</a:t>
            </a:r>
            <a:r>
              <a:rPr sz="3400" dirty="0">
                <a:solidFill>
                  <a:srgbClr val="007600"/>
                </a:solidFill>
                <a:latin typeface="Arial"/>
                <a:cs typeface="Arial"/>
              </a:rPr>
              <a:t>rieval</a:t>
            </a:r>
            <a:endParaRPr sz="34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 rot="18780000">
            <a:off x="3032558" y="3486495"/>
            <a:ext cx="1059703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365"/>
              </a:lnSpc>
            </a:pPr>
            <a:r>
              <a:rPr sz="3400" spc="-60" dirty="0">
                <a:solidFill>
                  <a:srgbClr val="DE6A10"/>
                </a:solidFill>
                <a:latin typeface="Arial"/>
                <a:cs typeface="Arial"/>
              </a:rPr>
              <a:t>b</a:t>
            </a:r>
            <a:r>
              <a:rPr sz="3400" dirty="0">
                <a:solidFill>
                  <a:srgbClr val="DE6A10"/>
                </a:solidFill>
                <a:latin typeface="Arial"/>
                <a:cs typeface="Arial"/>
              </a:rPr>
              <a:t>r</a:t>
            </a:r>
            <a:r>
              <a:rPr sz="3400" spc="-60" dirty="0">
                <a:solidFill>
                  <a:srgbClr val="DE6A10"/>
                </a:solidFill>
                <a:latin typeface="Arial"/>
                <a:cs typeface="Arial"/>
              </a:rPr>
              <a:t>a</a:t>
            </a:r>
            <a:r>
              <a:rPr sz="5100" spc="-89" baseline="1633" dirty="0">
                <a:solidFill>
                  <a:srgbClr val="DE6A10"/>
                </a:solidFill>
                <a:latin typeface="Arial"/>
                <a:cs typeface="Arial"/>
              </a:rPr>
              <a:t>i</a:t>
            </a:r>
            <a:r>
              <a:rPr sz="5100" baseline="1633" dirty="0">
                <a:solidFill>
                  <a:srgbClr val="DE6A10"/>
                </a:solidFill>
                <a:latin typeface="Arial"/>
                <a:cs typeface="Arial"/>
              </a:rPr>
              <a:t>n</a:t>
            </a:r>
            <a:endParaRPr sz="5100" baseline="1633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 rot="18780000">
            <a:off x="3670996" y="3540106"/>
            <a:ext cx="930487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354"/>
              </a:lnSpc>
            </a:pPr>
            <a:r>
              <a:rPr sz="3400" dirty="0">
                <a:solidFill>
                  <a:srgbClr val="DE6A10"/>
                </a:solidFill>
                <a:latin typeface="Arial"/>
                <a:cs typeface="Arial"/>
              </a:rPr>
              <a:t>lung</a:t>
            </a:r>
            <a:endParaRPr sz="3400">
              <a:latin typeface="Arial"/>
              <a:cs typeface="Arial"/>
            </a:endParaRPr>
          </a:p>
        </p:txBody>
      </p:sp>
      <p:graphicFrame>
        <p:nvGraphicFramePr>
          <p:cNvPr id="11" name="object 11"/>
          <p:cNvGraphicFramePr>
            <a:graphicFrameLocks noGrp="1"/>
          </p:cNvGraphicFramePr>
          <p:nvPr/>
        </p:nvGraphicFramePr>
        <p:xfrm>
          <a:off x="958850" y="4260850"/>
          <a:ext cx="3429000" cy="4800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5800"/>
                <a:gridCol w="685800"/>
                <a:gridCol w="685800"/>
                <a:gridCol w="685800"/>
                <a:gridCol w="685800"/>
              </a:tblGrid>
              <a:tr h="685800">
                <a:tc>
                  <a:txBody>
                    <a:bodyPr/>
                    <a:lstStyle/>
                    <a:p>
                      <a:pPr marL="266700">
                        <a:lnSpc>
                          <a:spcPct val="100000"/>
                        </a:lnSpc>
                        <a:spcBef>
                          <a:spcPts val="1300"/>
                        </a:spcBef>
                      </a:pPr>
                      <a:r>
                        <a:rPr sz="2200" dirty="0">
                          <a:solidFill>
                            <a:srgbClr val="00882B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165100" marB="0">
                    <a:lnL w="12700">
                      <a:solidFill>
                        <a:srgbClr val="A6AAA9"/>
                      </a:solidFill>
                      <a:prstDash val="solid"/>
                    </a:lnL>
                    <a:lnR w="12700">
                      <a:solidFill>
                        <a:srgbClr val="DCDEE0"/>
                      </a:solidFill>
                      <a:prstDash val="solid"/>
                    </a:lnR>
                    <a:lnT w="12700">
                      <a:solidFill>
                        <a:srgbClr val="A6AAA9"/>
                      </a:solidFill>
                      <a:prstDash val="solid"/>
                    </a:lnT>
                    <a:lnB w="12700">
                      <a:solidFill>
                        <a:srgbClr val="DCDEE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1300"/>
                        </a:spcBef>
                      </a:pPr>
                      <a:r>
                        <a:rPr sz="2200" dirty="0">
                          <a:solidFill>
                            <a:srgbClr val="00882B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165100" marB="0">
                    <a:lnL w="12700">
                      <a:solidFill>
                        <a:srgbClr val="DCDEE0"/>
                      </a:solidFill>
                      <a:prstDash val="solid"/>
                    </a:lnL>
                    <a:lnR w="12700">
                      <a:solidFill>
                        <a:srgbClr val="DCDEE0"/>
                      </a:solidFill>
                      <a:prstDash val="solid"/>
                    </a:lnR>
                    <a:lnT w="12700">
                      <a:solidFill>
                        <a:srgbClr val="A6AAA9"/>
                      </a:solidFill>
                      <a:prstDash val="solid"/>
                    </a:lnT>
                    <a:lnB w="12700">
                      <a:solidFill>
                        <a:srgbClr val="DCDEE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6700">
                        <a:lnSpc>
                          <a:spcPct val="100000"/>
                        </a:lnSpc>
                        <a:spcBef>
                          <a:spcPts val="1300"/>
                        </a:spcBef>
                      </a:pPr>
                      <a:r>
                        <a:rPr sz="2200" dirty="0">
                          <a:solidFill>
                            <a:srgbClr val="00882B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165100" marB="0">
                    <a:lnL w="12700">
                      <a:solidFill>
                        <a:srgbClr val="DCDEE0"/>
                      </a:solidFill>
                      <a:prstDash val="solid"/>
                    </a:lnL>
                    <a:lnR w="12700">
                      <a:solidFill>
                        <a:srgbClr val="DCDEE0"/>
                      </a:solidFill>
                      <a:prstDash val="solid"/>
                    </a:lnR>
                    <a:lnT w="12700">
                      <a:solidFill>
                        <a:srgbClr val="A6AAA9"/>
                      </a:solidFill>
                      <a:prstDash val="solid"/>
                    </a:lnT>
                    <a:lnB w="12700">
                      <a:solidFill>
                        <a:srgbClr val="DCDEE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1300"/>
                        </a:spcBef>
                      </a:pPr>
                      <a:r>
                        <a:rPr sz="2200" dirty="0">
                          <a:solidFill>
                            <a:srgbClr val="A6AAA9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165100" marB="0">
                    <a:lnL w="12700">
                      <a:solidFill>
                        <a:srgbClr val="DCDEE0"/>
                      </a:solidFill>
                      <a:prstDash val="solid"/>
                    </a:lnL>
                    <a:lnR w="12700">
                      <a:solidFill>
                        <a:srgbClr val="DCDEE0"/>
                      </a:solidFill>
                      <a:prstDash val="solid"/>
                    </a:lnR>
                    <a:lnT w="12700">
                      <a:solidFill>
                        <a:srgbClr val="A6AAA9"/>
                      </a:solidFill>
                      <a:prstDash val="solid"/>
                    </a:lnT>
                    <a:lnB w="12700">
                      <a:solidFill>
                        <a:srgbClr val="DCDEE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6700">
                        <a:lnSpc>
                          <a:spcPct val="100000"/>
                        </a:lnSpc>
                        <a:spcBef>
                          <a:spcPts val="1300"/>
                        </a:spcBef>
                      </a:pPr>
                      <a:r>
                        <a:rPr sz="2200" dirty="0">
                          <a:solidFill>
                            <a:srgbClr val="A6AAA9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165100" marB="0">
                    <a:lnL w="12700">
                      <a:solidFill>
                        <a:srgbClr val="DCDEE0"/>
                      </a:solidFill>
                      <a:prstDash val="solid"/>
                    </a:lnL>
                    <a:lnR w="12700">
                      <a:solidFill>
                        <a:srgbClr val="A6AAA9"/>
                      </a:solidFill>
                      <a:prstDash val="solid"/>
                    </a:lnR>
                    <a:lnT w="12700">
                      <a:solidFill>
                        <a:srgbClr val="A6AAA9"/>
                      </a:solidFill>
                      <a:prstDash val="solid"/>
                    </a:lnT>
                    <a:lnB w="12700">
                      <a:solidFill>
                        <a:srgbClr val="DCDEE0"/>
                      </a:solidFill>
                      <a:prstDash val="solid"/>
                    </a:lnB>
                  </a:tcPr>
                </a:tc>
              </a:tr>
              <a:tr h="685800">
                <a:tc>
                  <a:txBody>
                    <a:bodyPr/>
                    <a:lstStyle/>
                    <a:p>
                      <a:pPr marL="266700">
                        <a:lnSpc>
                          <a:spcPct val="100000"/>
                        </a:lnSpc>
                        <a:spcBef>
                          <a:spcPts val="1300"/>
                        </a:spcBef>
                      </a:pPr>
                      <a:r>
                        <a:rPr sz="2200" dirty="0">
                          <a:solidFill>
                            <a:srgbClr val="00882B"/>
                          </a:solidFill>
                          <a:latin typeface="Arial"/>
                          <a:cs typeface="Arial"/>
                        </a:rPr>
                        <a:t>2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165100" marB="0">
                    <a:lnL w="12700">
                      <a:solidFill>
                        <a:srgbClr val="A6AAA9"/>
                      </a:solidFill>
                      <a:prstDash val="solid"/>
                    </a:lnL>
                    <a:lnR w="12700">
                      <a:solidFill>
                        <a:srgbClr val="DCDEE0"/>
                      </a:solidFill>
                      <a:prstDash val="solid"/>
                    </a:lnR>
                    <a:lnT w="12700">
                      <a:solidFill>
                        <a:srgbClr val="DCDEE0"/>
                      </a:solidFill>
                      <a:prstDash val="solid"/>
                    </a:lnT>
                    <a:lnB w="12700">
                      <a:solidFill>
                        <a:srgbClr val="DCDEE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1300"/>
                        </a:spcBef>
                      </a:pPr>
                      <a:r>
                        <a:rPr sz="2200" dirty="0">
                          <a:solidFill>
                            <a:srgbClr val="00882B"/>
                          </a:solidFill>
                          <a:latin typeface="Arial"/>
                          <a:cs typeface="Arial"/>
                        </a:rPr>
                        <a:t>2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165100" marB="0">
                    <a:lnL w="12700">
                      <a:solidFill>
                        <a:srgbClr val="DCDEE0"/>
                      </a:solidFill>
                      <a:prstDash val="solid"/>
                    </a:lnL>
                    <a:lnR w="12700">
                      <a:solidFill>
                        <a:srgbClr val="DCDEE0"/>
                      </a:solidFill>
                      <a:prstDash val="solid"/>
                    </a:lnR>
                    <a:lnT w="12700">
                      <a:solidFill>
                        <a:srgbClr val="DCDEE0"/>
                      </a:solidFill>
                      <a:prstDash val="solid"/>
                    </a:lnT>
                    <a:lnB w="12700">
                      <a:solidFill>
                        <a:srgbClr val="DCDEE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6700">
                        <a:lnSpc>
                          <a:spcPct val="100000"/>
                        </a:lnSpc>
                        <a:spcBef>
                          <a:spcPts val="1300"/>
                        </a:spcBef>
                      </a:pPr>
                      <a:r>
                        <a:rPr sz="2200" dirty="0">
                          <a:solidFill>
                            <a:srgbClr val="00882B"/>
                          </a:solidFill>
                          <a:latin typeface="Arial"/>
                          <a:cs typeface="Arial"/>
                        </a:rPr>
                        <a:t>2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165100" marB="0">
                    <a:lnL w="12700">
                      <a:solidFill>
                        <a:srgbClr val="DCDEE0"/>
                      </a:solidFill>
                      <a:prstDash val="solid"/>
                    </a:lnL>
                    <a:lnR w="12700">
                      <a:solidFill>
                        <a:srgbClr val="DCDEE0"/>
                      </a:solidFill>
                      <a:prstDash val="solid"/>
                    </a:lnR>
                    <a:lnT w="12700">
                      <a:solidFill>
                        <a:srgbClr val="DCDEE0"/>
                      </a:solidFill>
                      <a:prstDash val="solid"/>
                    </a:lnT>
                    <a:lnB w="12700">
                      <a:solidFill>
                        <a:srgbClr val="DCDEE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1300"/>
                        </a:spcBef>
                      </a:pPr>
                      <a:r>
                        <a:rPr sz="2200" dirty="0">
                          <a:solidFill>
                            <a:srgbClr val="A6AAA9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165100" marB="0">
                    <a:lnL w="12700">
                      <a:solidFill>
                        <a:srgbClr val="DCDEE0"/>
                      </a:solidFill>
                      <a:prstDash val="solid"/>
                    </a:lnL>
                    <a:lnR w="12700">
                      <a:solidFill>
                        <a:srgbClr val="DCDEE0"/>
                      </a:solidFill>
                      <a:prstDash val="solid"/>
                    </a:lnR>
                    <a:lnT w="12700">
                      <a:solidFill>
                        <a:srgbClr val="DCDEE0"/>
                      </a:solidFill>
                      <a:prstDash val="solid"/>
                    </a:lnT>
                    <a:lnB w="12700">
                      <a:solidFill>
                        <a:srgbClr val="DCDEE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6700">
                        <a:lnSpc>
                          <a:spcPct val="100000"/>
                        </a:lnSpc>
                        <a:spcBef>
                          <a:spcPts val="1300"/>
                        </a:spcBef>
                      </a:pPr>
                      <a:r>
                        <a:rPr sz="2200" dirty="0">
                          <a:solidFill>
                            <a:srgbClr val="A6AAA9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165100" marB="0">
                    <a:lnL w="12700">
                      <a:solidFill>
                        <a:srgbClr val="DCDEE0"/>
                      </a:solidFill>
                      <a:prstDash val="solid"/>
                    </a:lnL>
                    <a:lnR w="12700">
                      <a:solidFill>
                        <a:srgbClr val="A6AAA9"/>
                      </a:solidFill>
                      <a:prstDash val="solid"/>
                    </a:lnR>
                    <a:lnT w="12700">
                      <a:solidFill>
                        <a:srgbClr val="DCDEE0"/>
                      </a:solidFill>
                      <a:prstDash val="solid"/>
                    </a:lnT>
                    <a:lnB w="12700">
                      <a:solidFill>
                        <a:srgbClr val="DCDEE0"/>
                      </a:solidFill>
                      <a:prstDash val="solid"/>
                    </a:lnB>
                  </a:tcPr>
                </a:tc>
              </a:tr>
              <a:tr h="685800">
                <a:tc>
                  <a:txBody>
                    <a:bodyPr/>
                    <a:lstStyle/>
                    <a:p>
                      <a:pPr marL="266700">
                        <a:lnSpc>
                          <a:spcPct val="100000"/>
                        </a:lnSpc>
                        <a:spcBef>
                          <a:spcPts val="1300"/>
                        </a:spcBef>
                      </a:pPr>
                      <a:r>
                        <a:rPr sz="2200" dirty="0">
                          <a:solidFill>
                            <a:srgbClr val="00882B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165100" marB="0">
                    <a:lnL w="12700">
                      <a:solidFill>
                        <a:srgbClr val="A6AAA9"/>
                      </a:solidFill>
                      <a:prstDash val="solid"/>
                    </a:lnL>
                    <a:lnR w="12700">
                      <a:solidFill>
                        <a:srgbClr val="DCDEE0"/>
                      </a:solidFill>
                      <a:prstDash val="solid"/>
                    </a:lnR>
                    <a:lnT w="12700">
                      <a:solidFill>
                        <a:srgbClr val="DCDEE0"/>
                      </a:solidFill>
                      <a:prstDash val="solid"/>
                    </a:lnT>
                    <a:lnB w="12700">
                      <a:solidFill>
                        <a:srgbClr val="DCDEE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1300"/>
                        </a:spcBef>
                      </a:pPr>
                      <a:r>
                        <a:rPr sz="2200" dirty="0">
                          <a:solidFill>
                            <a:srgbClr val="00882B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165100" marB="0">
                    <a:lnL w="12700">
                      <a:solidFill>
                        <a:srgbClr val="DCDEE0"/>
                      </a:solidFill>
                      <a:prstDash val="solid"/>
                    </a:lnL>
                    <a:lnR w="12700">
                      <a:solidFill>
                        <a:srgbClr val="DCDEE0"/>
                      </a:solidFill>
                      <a:prstDash val="solid"/>
                    </a:lnR>
                    <a:lnT w="12700">
                      <a:solidFill>
                        <a:srgbClr val="DCDEE0"/>
                      </a:solidFill>
                      <a:prstDash val="solid"/>
                    </a:lnT>
                    <a:lnB w="12700">
                      <a:solidFill>
                        <a:srgbClr val="DCDEE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6700">
                        <a:lnSpc>
                          <a:spcPct val="100000"/>
                        </a:lnSpc>
                        <a:spcBef>
                          <a:spcPts val="1300"/>
                        </a:spcBef>
                      </a:pPr>
                      <a:r>
                        <a:rPr sz="2200" dirty="0">
                          <a:solidFill>
                            <a:srgbClr val="00882B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165100" marB="0">
                    <a:lnL w="12700">
                      <a:solidFill>
                        <a:srgbClr val="DCDEE0"/>
                      </a:solidFill>
                      <a:prstDash val="solid"/>
                    </a:lnL>
                    <a:lnR w="12700">
                      <a:solidFill>
                        <a:srgbClr val="DCDEE0"/>
                      </a:solidFill>
                      <a:prstDash val="solid"/>
                    </a:lnR>
                    <a:lnT w="12700">
                      <a:solidFill>
                        <a:srgbClr val="DCDEE0"/>
                      </a:solidFill>
                      <a:prstDash val="solid"/>
                    </a:lnT>
                    <a:lnB w="12700">
                      <a:solidFill>
                        <a:srgbClr val="DCDEE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1300"/>
                        </a:spcBef>
                      </a:pPr>
                      <a:r>
                        <a:rPr sz="2200" dirty="0">
                          <a:solidFill>
                            <a:srgbClr val="A6AAA9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165100" marB="0">
                    <a:lnL w="12700">
                      <a:solidFill>
                        <a:srgbClr val="DCDEE0"/>
                      </a:solidFill>
                      <a:prstDash val="solid"/>
                    </a:lnL>
                    <a:lnR w="12700">
                      <a:solidFill>
                        <a:srgbClr val="DCDEE0"/>
                      </a:solidFill>
                      <a:prstDash val="solid"/>
                    </a:lnR>
                    <a:lnT w="12700">
                      <a:solidFill>
                        <a:srgbClr val="DCDEE0"/>
                      </a:solidFill>
                      <a:prstDash val="solid"/>
                    </a:lnT>
                    <a:lnB w="12700">
                      <a:solidFill>
                        <a:srgbClr val="DCDEE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6700">
                        <a:lnSpc>
                          <a:spcPct val="100000"/>
                        </a:lnSpc>
                        <a:spcBef>
                          <a:spcPts val="1300"/>
                        </a:spcBef>
                      </a:pPr>
                      <a:r>
                        <a:rPr sz="2200" dirty="0">
                          <a:solidFill>
                            <a:srgbClr val="A6AAA9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165100" marB="0">
                    <a:lnL w="12700">
                      <a:solidFill>
                        <a:srgbClr val="DCDEE0"/>
                      </a:solidFill>
                      <a:prstDash val="solid"/>
                    </a:lnL>
                    <a:lnR w="12700">
                      <a:solidFill>
                        <a:srgbClr val="A6AAA9"/>
                      </a:solidFill>
                      <a:prstDash val="solid"/>
                    </a:lnR>
                    <a:lnT w="12700">
                      <a:solidFill>
                        <a:srgbClr val="DCDEE0"/>
                      </a:solidFill>
                      <a:prstDash val="solid"/>
                    </a:lnT>
                    <a:lnB w="12700">
                      <a:solidFill>
                        <a:srgbClr val="DCDEE0"/>
                      </a:solidFill>
                      <a:prstDash val="solid"/>
                    </a:lnB>
                  </a:tcPr>
                </a:tc>
              </a:tr>
              <a:tr h="685800">
                <a:tc>
                  <a:txBody>
                    <a:bodyPr/>
                    <a:lstStyle/>
                    <a:p>
                      <a:pPr marL="266700">
                        <a:lnSpc>
                          <a:spcPct val="100000"/>
                        </a:lnSpc>
                        <a:spcBef>
                          <a:spcPts val="1300"/>
                        </a:spcBef>
                      </a:pPr>
                      <a:r>
                        <a:rPr sz="2200" dirty="0">
                          <a:solidFill>
                            <a:srgbClr val="00882B"/>
                          </a:solidFill>
                          <a:latin typeface="Arial"/>
                          <a:cs typeface="Arial"/>
                        </a:rPr>
                        <a:t>5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165100" marB="0">
                    <a:lnL w="12700">
                      <a:solidFill>
                        <a:srgbClr val="A6AAA9"/>
                      </a:solidFill>
                      <a:prstDash val="solid"/>
                    </a:lnL>
                    <a:lnR w="12700">
                      <a:solidFill>
                        <a:srgbClr val="DCDEE0"/>
                      </a:solidFill>
                      <a:prstDash val="solid"/>
                    </a:lnR>
                    <a:lnT w="12700">
                      <a:solidFill>
                        <a:srgbClr val="DCDEE0"/>
                      </a:solidFill>
                      <a:prstDash val="solid"/>
                    </a:lnT>
                    <a:lnB w="12700">
                      <a:solidFill>
                        <a:srgbClr val="DCDEE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1300"/>
                        </a:spcBef>
                      </a:pPr>
                      <a:r>
                        <a:rPr sz="2200" dirty="0">
                          <a:solidFill>
                            <a:srgbClr val="00882B"/>
                          </a:solidFill>
                          <a:latin typeface="Arial"/>
                          <a:cs typeface="Arial"/>
                        </a:rPr>
                        <a:t>5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165100" marB="0">
                    <a:lnL w="12700">
                      <a:solidFill>
                        <a:srgbClr val="DCDEE0"/>
                      </a:solidFill>
                      <a:prstDash val="solid"/>
                    </a:lnL>
                    <a:lnR w="12700">
                      <a:solidFill>
                        <a:srgbClr val="DCDEE0"/>
                      </a:solidFill>
                      <a:prstDash val="solid"/>
                    </a:lnR>
                    <a:lnT w="12700">
                      <a:solidFill>
                        <a:srgbClr val="DCDEE0"/>
                      </a:solidFill>
                      <a:prstDash val="solid"/>
                    </a:lnT>
                    <a:lnB w="12700">
                      <a:solidFill>
                        <a:srgbClr val="DCDEE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6700">
                        <a:lnSpc>
                          <a:spcPct val="100000"/>
                        </a:lnSpc>
                        <a:spcBef>
                          <a:spcPts val="1300"/>
                        </a:spcBef>
                      </a:pPr>
                      <a:r>
                        <a:rPr sz="2200" dirty="0">
                          <a:solidFill>
                            <a:srgbClr val="00882B"/>
                          </a:solidFill>
                          <a:latin typeface="Arial"/>
                          <a:cs typeface="Arial"/>
                        </a:rPr>
                        <a:t>5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165100" marB="0">
                    <a:lnL w="12700">
                      <a:solidFill>
                        <a:srgbClr val="DCDEE0"/>
                      </a:solidFill>
                      <a:prstDash val="solid"/>
                    </a:lnL>
                    <a:lnR w="12700">
                      <a:solidFill>
                        <a:srgbClr val="DCDEE0"/>
                      </a:solidFill>
                      <a:prstDash val="solid"/>
                    </a:lnR>
                    <a:lnT w="12700">
                      <a:solidFill>
                        <a:srgbClr val="DCDEE0"/>
                      </a:solidFill>
                      <a:prstDash val="solid"/>
                    </a:lnT>
                    <a:lnB w="12700">
                      <a:solidFill>
                        <a:srgbClr val="DCDEE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1300"/>
                        </a:spcBef>
                      </a:pPr>
                      <a:r>
                        <a:rPr sz="2200" dirty="0">
                          <a:solidFill>
                            <a:srgbClr val="A6AAA9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165100" marB="0">
                    <a:lnL w="12700">
                      <a:solidFill>
                        <a:srgbClr val="DCDEE0"/>
                      </a:solidFill>
                      <a:prstDash val="solid"/>
                    </a:lnL>
                    <a:lnR w="12700">
                      <a:solidFill>
                        <a:srgbClr val="DCDEE0"/>
                      </a:solidFill>
                      <a:prstDash val="solid"/>
                    </a:lnR>
                    <a:lnT w="12700">
                      <a:solidFill>
                        <a:srgbClr val="DCDEE0"/>
                      </a:solidFill>
                      <a:prstDash val="solid"/>
                    </a:lnT>
                    <a:lnB w="12700">
                      <a:solidFill>
                        <a:srgbClr val="DCDEE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6700">
                        <a:lnSpc>
                          <a:spcPct val="100000"/>
                        </a:lnSpc>
                        <a:spcBef>
                          <a:spcPts val="1300"/>
                        </a:spcBef>
                      </a:pPr>
                      <a:r>
                        <a:rPr sz="2200" dirty="0">
                          <a:solidFill>
                            <a:srgbClr val="A6AAA9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165100" marB="0">
                    <a:lnL w="12700">
                      <a:solidFill>
                        <a:srgbClr val="DCDEE0"/>
                      </a:solidFill>
                      <a:prstDash val="solid"/>
                    </a:lnL>
                    <a:lnR w="12700">
                      <a:solidFill>
                        <a:srgbClr val="A6AAA9"/>
                      </a:solidFill>
                      <a:prstDash val="solid"/>
                    </a:lnR>
                    <a:lnT w="12700">
                      <a:solidFill>
                        <a:srgbClr val="DCDEE0"/>
                      </a:solidFill>
                      <a:prstDash val="solid"/>
                    </a:lnT>
                    <a:lnB w="12700">
                      <a:solidFill>
                        <a:srgbClr val="DCDEE0"/>
                      </a:solidFill>
                      <a:prstDash val="solid"/>
                    </a:lnB>
                  </a:tcPr>
                </a:tc>
              </a:tr>
              <a:tr h="685800">
                <a:tc>
                  <a:txBody>
                    <a:bodyPr/>
                    <a:lstStyle/>
                    <a:p>
                      <a:pPr marL="266700">
                        <a:lnSpc>
                          <a:spcPct val="100000"/>
                        </a:lnSpc>
                        <a:spcBef>
                          <a:spcPts val="1300"/>
                        </a:spcBef>
                      </a:pPr>
                      <a:r>
                        <a:rPr sz="2200" dirty="0">
                          <a:solidFill>
                            <a:srgbClr val="A6AAA9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165100" marB="0">
                    <a:lnL w="12700">
                      <a:solidFill>
                        <a:srgbClr val="A6AAA9"/>
                      </a:solidFill>
                      <a:prstDash val="solid"/>
                    </a:lnL>
                    <a:lnR w="12700">
                      <a:solidFill>
                        <a:srgbClr val="DCDEE0"/>
                      </a:solidFill>
                      <a:prstDash val="solid"/>
                    </a:lnR>
                    <a:lnT w="12700">
                      <a:solidFill>
                        <a:srgbClr val="DCDEE0"/>
                      </a:solidFill>
                      <a:prstDash val="solid"/>
                    </a:lnT>
                    <a:lnB w="12700">
                      <a:solidFill>
                        <a:srgbClr val="DCDEE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1300"/>
                        </a:spcBef>
                      </a:pPr>
                      <a:r>
                        <a:rPr sz="2200" dirty="0">
                          <a:solidFill>
                            <a:srgbClr val="A6AAA9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165100" marB="0">
                    <a:lnL w="12700">
                      <a:solidFill>
                        <a:srgbClr val="DCDEE0"/>
                      </a:solidFill>
                      <a:prstDash val="solid"/>
                    </a:lnL>
                    <a:lnR w="12700">
                      <a:solidFill>
                        <a:srgbClr val="DCDEE0"/>
                      </a:solidFill>
                      <a:prstDash val="solid"/>
                    </a:lnR>
                    <a:lnT w="12700">
                      <a:solidFill>
                        <a:srgbClr val="DCDEE0"/>
                      </a:solidFill>
                      <a:prstDash val="solid"/>
                    </a:lnT>
                    <a:lnB w="12700">
                      <a:solidFill>
                        <a:srgbClr val="DCDEE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6700">
                        <a:lnSpc>
                          <a:spcPct val="100000"/>
                        </a:lnSpc>
                        <a:spcBef>
                          <a:spcPts val="1300"/>
                        </a:spcBef>
                      </a:pPr>
                      <a:r>
                        <a:rPr sz="2200" dirty="0">
                          <a:solidFill>
                            <a:srgbClr val="A6AAA9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165100" marB="0">
                    <a:lnL w="12700">
                      <a:solidFill>
                        <a:srgbClr val="DCDEE0"/>
                      </a:solidFill>
                      <a:prstDash val="solid"/>
                    </a:lnL>
                    <a:lnR w="12700">
                      <a:solidFill>
                        <a:srgbClr val="DCDEE0"/>
                      </a:solidFill>
                      <a:prstDash val="solid"/>
                    </a:lnR>
                    <a:lnT w="12700">
                      <a:solidFill>
                        <a:srgbClr val="DCDEE0"/>
                      </a:solidFill>
                      <a:prstDash val="solid"/>
                    </a:lnT>
                    <a:lnB w="12700">
                      <a:solidFill>
                        <a:srgbClr val="DCDEE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1300"/>
                        </a:spcBef>
                      </a:pPr>
                      <a:r>
                        <a:rPr sz="2200" dirty="0">
                          <a:solidFill>
                            <a:srgbClr val="DE6A10"/>
                          </a:solidFill>
                          <a:latin typeface="Arial"/>
                          <a:cs typeface="Arial"/>
                        </a:rPr>
                        <a:t>2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165100" marB="0">
                    <a:lnL w="12700">
                      <a:solidFill>
                        <a:srgbClr val="DCDEE0"/>
                      </a:solidFill>
                      <a:prstDash val="solid"/>
                    </a:lnL>
                    <a:lnR w="12700">
                      <a:solidFill>
                        <a:srgbClr val="DCDEE0"/>
                      </a:solidFill>
                      <a:prstDash val="solid"/>
                    </a:lnR>
                    <a:lnT w="12700">
                      <a:solidFill>
                        <a:srgbClr val="DCDEE0"/>
                      </a:solidFill>
                      <a:prstDash val="solid"/>
                    </a:lnT>
                    <a:lnB w="12700">
                      <a:solidFill>
                        <a:srgbClr val="DCDEE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6700">
                        <a:lnSpc>
                          <a:spcPct val="100000"/>
                        </a:lnSpc>
                        <a:spcBef>
                          <a:spcPts val="1300"/>
                        </a:spcBef>
                      </a:pPr>
                      <a:r>
                        <a:rPr sz="2200" dirty="0">
                          <a:solidFill>
                            <a:srgbClr val="DE6A10"/>
                          </a:solidFill>
                          <a:latin typeface="Arial"/>
                          <a:cs typeface="Arial"/>
                        </a:rPr>
                        <a:t>2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165100" marB="0">
                    <a:lnL w="12700">
                      <a:solidFill>
                        <a:srgbClr val="DCDEE0"/>
                      </a:solidFill>
                      <a:prstDash val="solid"/>
                    </a:lnL>
                    <a:lnR w="12700">
                      <a:solidFill>
                        <a:srgbClr val="A6AAA9"/>
                      </a:solidFill>
                      <a:prstDash val="solid"/>
                    </a:lnR>
                    <a:lnT w="12700">
                      <a:solidFill>
                        <a:srgbClr val="DCDEE0"/>
                      </a:solidFill>
                      <a:prstDash val="solid"/>
                    </a:lnT>
                    <a:lnB w="12700">
                      <a:solidFill>
                        <a:srgbClr val="DCDEE0"/>
                      </a:solidFill>
                      <a:prstDash val="solid"/>
                    </a:lnB>
                  </a:tcPr>
                </a:tc>
              </a:tr>
              <a:tr h="685800">
                <a:tc>
                  <a:txBody>
                    <a:bodyPr/>
                    <a:lstStyle/>
                    <a:p>
                      <a:pPr marL="266700">
                        <a:lnSpc>
                          <a:spcPct val="100000"/>
                        </a:lnSpc>
                        <a:spcBef>
                          <a:spcPts val="1300"/>
                        </a:spcBef>
                      </a:pPr>
                      <a:r>
                        <a:rPr sz="2200" dirty="0">
                          <a:solidFill>
                            <a:srgbClr val="A6AAA9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165100" marB="0">
                    <a:lnL w="12700">
                      <a:solidFill>
                        <a:srgbClr val="A6AAA9"/>
                      </a:solidFill>
                      <a:prstDash val="solid"/>
                    </a:lnL>
                    <a:lnR w="12700">
                      <a:solidFill>
                        <a:srgbClr val="DCDEE0"/>
                      </a:solidFill>
                      <a:prstDash val="solid"/>
                    </a:lnR>
                    <a:lnT w="12700">
                      <a:solidFill>
                        <a:srgbClr val="DCDEE0"/>
                      </a:solidFill>
                      <a:prstDash val="solid"/>
                    </a:lnT>
                    <a:lnB w="12700">
                      <a:solidFill>
                        <a:srgbClr val="DCDEE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1300"/>
                        </a:spcBef>
                      </a:pPr>
                      <a:r>
                        <a:rPr sz="2200" dirty="0">
                          <a:solidFill>
                            <a:srgbClr val="A6AAA9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165100" marB="0">
                    <a:lnL w="12700">
                      <a:solidFill>
                        <a:srgbClr val="DCDEE0"/>
                      </a:solidFill>
                      <a:prstDash val="solid"/>
                    </a:lnL>
                    <a:lnR w="12700">
                      <a:solidFill>
                        <a:srgbClr val="DCDEE0"/>
                      </a:solidFill>
                      <a:prstDash val="solid"/>
                    </a:lnR>
                    <a:lnT w="12700">
                      <a:solidFill>
                        <a:srgbClr val="DCDEE0"/>
                      </a:solidFill>
                      <a:prstDash val="solid"/>
                    </a:lnT>
                    <a:lnB w="12700">
                      <a:solidFill>
                        <a:srgbClr val="DCDEE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6700">
                        <a:lnSpc>
                          <a:spcPct val="100000"/>
                        </a:lnSpc>
                        <a:spcBef>
                          <a:spcPts val="1300"/>
                        </a:spcBef>
                      </a:pPr>
                      <a:r>
                        <a:rPr sz="2200" dirty="0">
                          <a:solidFill>
                            <a:srgbClr val="A6AAA9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165100" marB="0">
                    <a:lnL w="12700">
                      <a:solidFill>
                        <a:srgbClr val="DCDEE0"/>
                      </a:solidFill>
                      <a:prstDash val="solid"/>
                    </a:lnL>
                    <a:lnR w="12700">
                      <a:solidFill>
                        <a:srgbClr val="DCDEE0"/>
                      </a:solidFill>
                      <a:prstDash val="solid"/>
                    </a:lnR>
                    <a:lnT w="12700">
                      <a:solidFill>
                        <a:srgbClr val="DCDEE0"/>
                      </a:solidFill>
                      <a:prstDash val="solid"/>
                    </a:lnT>
                    <a:lnB w="12700">
                      <a:solidFill>
                        <a:srgbClr val="DCDEE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1300"/>
                        </a:spcBef>
                      </a:pPr>
                      <a:r>
                        <a:rPr sz="2200" dirty="0">
                          <a:solidFill>
                            <a:srgbClr val="DE6A10"/>
                          </a:solidFill>
                          <a:latin typeface="Arial"/>
                          <a:cs typeface="Arial"/>
                        </a:rPr>
                        <a:t>3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165100" marB="0">
                    <a:lnL w="12700">
                      <a:solidFill>
                        <a:srgbClr val="DCDEE0"/>
                      </a:solidFill>
                      <a:prstDash val="solid"/>
                    </a:lnL>
                    <a:lnR w="12700">
                      <a:solidFill>
                        <a:srgbClr val="DCDEE0"/>
                      </a:solidFill>
                      <a:prstDash val="solid"/>
                    </a:lnR>
                    <a:lnT w="12700">
                      <a:solidFill>
                        <a:srgbClr val="DCDEE0"/>
                      </a:solidFill>
                      <a:prstDash val="solid"/>
                    </a:lnT>
                    <a:lnB w="12700">
                      <a:solidFill>
                        <a:srgbClr val="DCDEE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6700">
                        <a:lnSpc>
                          <a:spcPct val="100000"/>
                        </a:lnSpc>
                        <a:spcBef>
                          <a:spcPts val="1300"/>
                        </a:spcBef>
                      </a:pPr>
                      <a:r>
                        <a:rPr sz="2200" dirty="0">
                          <a:solidFill>
                            <a:srgbClr val="DE6A10"/>
                          </a:solidFill>
                          <a:latin typeface="Arial"/>
                          <a:cs typeface="Arial"/>
                        </a:rPr>
                        <a:t>3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165100" marB="0">
                    <a:lnL w="12700">
                      <a:solidFill>
                        <a:srgbClr val="DCDEE0"/>
                      </a:solidFill>
                      <a:prstDash val="solid"/>
                    </a:lnL>
                    <a:lnR w="12700">
                      <a:solidFill>
                        <a:srgbClr val="A6AAA9"/>
                      </a:solidFill>
                      <a:prstDash val="solid"/>
                    </a:lnR>
                    <a:lnT w="12700">
                      <a:solidFill>
                        <a:srgbClr val="DCDEE0"/>
                      </a:solidFill>
                      <a:prstDash val="solid"/>
                    </a:lnT>
                    <a:lnB w="12700">
                      <a:solidFill>
                        <a:srgbClr val="DCDEE0"/>
                      </a:solidFill>
                      <a:prstDash val="solid"/>
                    </a:lnB>
                  </a:tcPr>
                </a:tc>
              </a:tr>
              <a:tr h="685800">
                <a:tc>
                  <a:txBody>
                    <a:bodyPr/>
                    <a:lstStyle/>
                    <a:p>
                      <a:pPr marL="266700">
                        <a:lnSpc>
                          <a:spcPct val="100000"/>
                        </a:lnSpc>
                        <a:spcBef>
                          <a:spcPts val="1300"/>
                        </a:spcBef>
                      </a:pPr>
                      <a:r>
                        <a:rPr sz="2200" dirty="0">
                          <a:solidFill>
                            <a:srgbClr val="A6AAA9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165100" marB="0">
                    <a:lnL w="12700">
                      <a:solidFill>
                        <a:srgbClr val="A6AAA9"/>
                      </a:solidFill>
                      <a:prstDash val="solid"/>
                    </a:lnL>
                    <a:lnR w="12700">
                      <a:solidFill>
                        <a:srgbClr val="DCDEE0"/>
                      </a:solidFill>
                      <a:prstDash val="solid"/>
                    </a:lnR>
                    <a:lnT w="12700">
                      <a:solidFill>
                        <a:srgbClr val="DCDEE0"/>
                      </a:solidFill>
                      <a:prstDash val="solid"/>
                    </a:lnT>
                    <a:lnB w="12700">
                      <a:solidFill>
                        <a:srgbClr val="A6AAA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1300"/>
                        </a:spcBef>
                      </a:pPr>
                      <a:r>
                        <a:rPr sz="2200" dirty="0">
                          <a:solidFill>
                            <a:srgbClr val="A6AAA9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165100" marB="0">
                    <a:lnL w="12700">
                      <a:solidFill>
                        <a:srgbClr val="DCDEE0"/>
                      </a:solidFill>
                      <a:prstDash val="solid"/>
                    </a:lnL>
                    <a:lnR w="12700">
                      <a:solidFill>
                        <a:srgbClr val="DCDEE0"/>
                      </a:solidFill>
                      <a:prstDash val="solid"/>
                    </a:lnR>
                    <a:lnT w="12700">
                      <a:solidFill>
                        <a:srgbClr val="DCDEE0"/>
                      </a:solidFill>
                      <a:prstDash val="solid"/>
                    </a:lnT>
                    <a:lnB w="12700">
                      <a:solidFill>
                        <a:srgbClr val="A6AAA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6700">
                        <a:lnSpc>
                          <a:spcPct val="100000"/>
                        </a:lnSpc>
                        <a:spcBef>
                          <a:spcPts val="1300"/>
                        </a:spcBef>
                      </a:pPr>
                      <a:r>
                        <a:rPr sz="2200" dirty="0">
                          <a:solidFill>
                            <a:srgbClr val="A6AAA9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165100" marB="0">
                    <a:lnL w="12700">
                      <a:solidFill>
                        <a:srgbClr val="DCDEE0"/>
                      </a:solidFill>
                      <a:prstDash val="solid"/>
                    </a:lnL>
                    <a:lnR w="12700">
                      <a:solidFill>
                        <a:srgbClr val="DCDEE0"/>
                      </a:solidFill>
                      <a:prstDash val="solid"/>
                    </a:lnR>
                    <a:lnT w="12700">
                      <a:solidFill>
                        <a:srgbClr val="DCDEE0"/>
                      </a:solidFill>
                      <a:prstDash val="solid"/>
                    </a:lnT>
                    <a:lnB w="12700">
                      <a:solidFill>
                        <a:srgbClr val="A6AAA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1300"/>
                        </a:spcBef>
                      </a:pPr>
                      <a:r>
                        <a:rPr sz="2200" dirty="0">
                          <a:solidFill>
                            <a:srgbClr val="DE6A10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165100" marB="0">
                    <a:lnL w="12700">
                      <a:solidFill>
                        <a:srgbClr val="DCDEE0"/>
                      </a:solidFill>
                      <a:prstDash val="solid"/>
                    </a:lnL>
                    <a:lnR w="12700">
                      <a:solidFill>
                        <a:srgbClr val="DCDEE0"/>
                      </a:solidFill>
                      <a:prstDash val="solid"/>
                    </a:lnR>
                    <a:lnT w="12700">
                      <a:solidFill>
                        <a:srgbClr val="DCDEE0"/>
                      </a:solidFill>
                      <a:prstDash val="solid"/>
                    </a:lnT>
                    <a:lnB w="12700">
                      <a:solidFill>
                        <a:srgbClr val="A6AAA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6700">
                        <a:lnSpc>
                          <a:spcPct val="100000"/>
                        </a:lnSpc>
                        <a:spcBef>
                          <a:spcPts val="1300"/>
                        </a:spcBef>
                      </a:pPr>
                      <a:r>
                        <a:rPr sz="2200" dirty="0">
                          <a:solidFill>
                            <a:srgbClr val="DE6A10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165100" marB="0">
                    <a:lnL w="12700">
                      <a:solidFill>
                        <a:srgbClr val="DCDEE0"/>
                      </a:solidFill>
                      <a:prstDash val="solid"/>
                    </a:lnL>
                    <a:lnR w="12700">
                      <a:solidFill>
                        <a:srgbClr val="A6AAA9"/>
                      </a:solidFill>
                      <a:prstDash val="solid"/>
                    </a:lnR>
                    <a:lnT w="12700">
                      <a:solidFill>
                        <a:srgbClr val="DCDEE0"/>
                      </a:solidFill>
                      <a:prstDash val="solid"/>
                    </a:lnT>
                    <a:lnB w="12700">
                      <a:solidFill>
                        <a:srgbClr val="A6AAA9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pSp>
        <p:nvGrpSpPr>
          <p:cNvPr id="12" name="object 12"/>
          <p:cNvGrpSpPr/>
          <p:nvPr/>
        </p:nvGrpSpPr>
        <p:grpSpPr>
          <a:xfrm>
            <a:off x="268175" y="4504804"/>
            <a:ext cx="671195" cy="2318385"/>
            <a:chOff x="268175" y="4504804"/>
            <a:chExt cx="671195" cy="2318385"/>
          </a:xfrm>
        </p:grpSpPr>
        <p:sp>
          <p:nvSpPr>
            <p:cNvPr id="13" name="object 13"/>
            <p:cNvSpPr/>
            <p:nvPr/>
          </p:nvSpPr>
          <p:spPr>
            <a:xfrm>
              <a:off x="425571" y="4504804"/>
              <a:ext cx="355866" cy="231781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68173" y="5279897"/>
              <a:ext cx="671195" cy="647700"/>
            </a:xfrm>
            <a:custGeom>
              <a:avLst/>
              <a:gdLst/>
              <a:ahLst/>
              <a:cxnLst/>
              <a:rect l="l" t="t" r="r" b="b"/>
              <a:pathLst>
                <a:path w="671194" h="647700">
                  <a:moveTo>
                    <a:pt x="670648" y="266700"/>
                  </a:moveTo>
                  <a:lnTo>
                    <a:pt x="555853" y="266700"/>
                  </a:lnTo>
                  <a:lnTo>
                    <a:pt x="555853" y="0"/>
                  </a:lnTo>
                  <a:lnTo>
                    <a:pt x="114795" y="0"/>
                  </a:lnTo>
                  <a:lnTo>
                    <a:pt x="114795" y="266700"/>
                  </a:lnTo>
                  <a:lnTo>
                    <a:pt x="0" y="266700"/>
                  </a:lnTo>
                  <a:lnTo>
                    <a:pt x="0" y="647700"/>
                  </a:lnTo>
                  <a:lnTo>
                    <a:pt x="670648" y="647700"/>
                  </a:lnTo>
                  <a:lnTo>
                    <a:pt x="670648" y="2667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5" name="object 15"/>
          <p:cNvGrpSpPr/>
          <p:nvPr/>
        </p:nvGrpSpPr>
        <p:grpSpPr>
          <a:xfrm>
            <a:off x="268177" y="7202360"/>
            <a:ext cx="671195" cy="1753235"/>
            <a:chOff x="268177" y="7202360"/>
            <a:chExt cx="671195" cy="1753235"/>
          </a:xfrm>
        </p:grpSpPr>
        <p:sp>
          <p:nvSpPr>
            <p:cNvPr id="16" name="object 16"/>
            <p:cNvSpPr/>
            <p:nvPr/>
          </p:nvSpPr>
          <p:spPr>
            <a:xfrm>
              <a:off x="424920" y="7202360"/>
              <a:ext cx="355866" cy="175291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68173" y="7843900"/>
              <a:ext cx="671195" cy="647700"/>
            </a:xfrm>
            <a:custGeom>
              <a:avLst/>
              <a:gdLst/>
              <a:ahLst/>
              <a:cxnLst/>
              <a:rect l="l" t="t" r="r" b="b"/>
              <a:pathLst>
                <a:path w="671194" h="647700">
                  <a:moveTo>
                    <a:pt x="670648" y="266700"/>
                  </a:moveTo>
                  <a:lnTo>
                    <a:pt x="582206" y="266700"/>
                  </a:lnTo>
                  <a:lnTo>
                    <a:pt x="582206" y="0"/>
                  </a:lnTo>
                  <a:lnTo>
                    <a:pt x="88442" y="0"/>
                  </a:lnTo>
                  <a:lnTo>
                    <a:pt x="88442" y="266700"/>
                  </a:lnTo>
                  <a:lnTo>
                    <a:pt x="0" y="266700"/>
                  </a:lnTo>
                  <a:lnTo>
                    <a:pt x="0" y="647700"/>
                  </a:lnTo>
                  <a:lnTo>
                    <a:pt x="670648" y="647700"/>
                  </a:lnTo>
                  <a:lnTo>
                    <a:pt x="670648" y="2667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aphicFrame>
        <p:nvGraphicFramePr>
          <p:cNvPr id="18" name="object 18"/>
          <p:cNvGraphicFramePr>
            <a:graphicFrameLocks noGrp="1"/>
          </p:cNvGraphicFramePr>
          <p:nvPr/>
        </p:nvGraphicFramePr>
        <p:xfrm>
          <a:off x="5353050" y="4260850"/>
          <a:ext cx="1371600" cy="4800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5800"/>
                <a:gridCol w="685800"/>
              </a:tblGrid>
              <a:tr h="685800"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  <a:spcBef>
                          <a:spcPts val="1300"/>
                        </a:spcBef>
                      </a:pPr>
                      <a:r>
                        <a:rPr sz="2200" dirty="0">
                          <a:solidFill>
                            <a:srgbClr val="00882B"/>
                          </a:solidFill>
                          <a:latin typeface="Arial"/>
                          <a:cs typeface="Arial"/>
                        </a:rPr>
                        <a:t>0.18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165100" marB="0">
                    <a:lnL w="12700">
                      <a:solidFill>
                        <a:srgbClr val="A6AAA9"/>
                      </a:solidFill>
                      <a:prstDash val="solid"/>
                    </a:lnL>
                    <a:lnR w="12700">
                      <a:solidFill>
                        <a:srgbClr val="DCDEE0"/>
                      </a:solidFill>
                      <a:prstDash val="solid"/>
                    </a:lnR>
                    <a:lnT w="12700">
                      <a:solidFill>
                        <a:srgbClr val="A6AAA9"/>
                      </a:solidFill>
                      <a:prstDash val="solid"/>
                    </a:lnT>
                    <a:lnB w="12700">
                      <a:solidFill>
                        <a:srgbClr val="DCDEE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1300"/>
                        </a:spcBef>
                      </a:pPr>
                      <a:r>
                        <a:rPr sz="2200" dirty="0">
                          <a:solidFill>
                            <a:srgbClr val="A6AAA9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165100" marB="0">
                    <a:lnL w="12700">
                      <a:solidFill>
                        <a:srgbClr val="DCDEE0"/>
                      </a:solidFill>
                      <a:prstDash val="solid"/>
                    </a:lnL>
                    <a:lnR w="12700">
                      <a:solidFill>
                        <a:srgbClr val="A6AAA9"/>
                      </a:solidFill>
                      <a:prstDash val="solid"/>
                    </a:lnR>
                    <a:lnT w="12700">
                      <a:solidFill>
                        <a:srgbClr val="A6AAA9"/>
                      </a:solidFill>
                      <a:prstDash val="solid"/>
                    </a:lnT>
                    <a:lnB w="12700">
                      <a:solidFill>
                        <a:srgbClr val="DCDEE0"/>
                      </a:solidFill>
                      <a:prstDash val="solid"/>
                    </a:lnB>
                  </a:tcPr>
                </a:tc>
              </a:tr>
              <a:tr h="685800"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  <a:spcBef>
                          <a:spcPts val="1300"/>
                        </a:spcBef>
                      </a:pPr>
                      <a:r>
                        <a:rPr sz="2200" dirty="0">
                          <a:solidFill>
                            <a:srgbClr val="00882B"/>
                          </a:solidFill>
                          <a:latin typeface="Arial"/>
                          <a:cs typeface="Arial"/>
                        </a:rPr>
                        <a:t>0.36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165100" marB="0">
                    <a:lnL w="12700">
                      <a:solidFill>
                        <a:srgbClr val="A6AAA9"/>
                      </a:solidFill>
                      <a:prstDash val="solid"/>
                    </a:lnL>
                    <a:lnR w="12700">
                      <a:solidFill>
                        <a:srgbClr val="DCDEE0"/>
                      </a:solidFill>
                      <a:prstDash val="solid"/>
                    </a:lnR>
                    <a:lnT w="12700">
                      <a:solidFill>
                        <a:srgbClr val="DCDEE0"/>
                      </a:solidFill>
                      <a:prstDash val="solid"/>
                    </a:lnT>
                    <a:lnB w="12700">
                      <a:solidFill>
                        <a:srgbClr val="DCDEE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1300"/>
                        </a:spcBef>
                      </a:pPr>
                      <a:r>
                        <a:rPr sz="2200" dirty="0">
                          <a:solidFill>
                            <a:srgbClr val="A6AAA9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165100" marB="0">
                    <a:lnL w="12700">
                      <a:solidFill>
                        <a:srgbClr val="DCDEE0"/>
                      </a:solidFill>
                      <a:prstDash val="solid"/>
                    </a:lnL>
                    <a:lnR w="12700">
                      <a:solidFill>
                        <a:srgbClr val="A6AAA9"/>
                      </a:solidFill>
                      <a:prstDash val="solid"/>
                    </a:lnR>
                    <a:lnT w="12700">
                      <a:solidFill>
                        <a:srgbClr val="DCDEE0"/>
                      </a:solidFill>
                      <a:prstDash val="solid"/>
                    </a:lnT>
                    <a:lnB w="12700">
                      <a:solidFill>
                        <a:srgbClr val="DCDEE0"/>
                      </a:solidFill>
                      <a:prstDash val="solid"/>
                    </a:lnB>
                  </a:tcPr>
                </a:tc>
              </a:tr>
              <a:tr h="685800"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  <a:spcBef>
                          <a:spcPts val="1300"/>
                        </a:spcBef>
                      </a:pPr>
                      <a:r>
                        <a:rPr sz="2200" dirty="0">
                          <a:solidFill>
                            <a:srgbClr val="00882B"/>
                          </a:solidFill>
                          <a:latin typeface="Arial"/>
                          <a:cs typeface="Arial"/>
                        </a:rPr>
                        <a:t>0.18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165100" marB="0">
                    <a:lnL w="12700">
                      <a:solidFill>
                        <a:srgbClr val="A6AAA9"/>
                      </a:solidFill>
                      <a:prstDash val="solid"/>
                    </a:lnL>
                    <a:lnR w="12700">
                      <a:solidFill>
                        <a:srgbClr val="DCDEE0"/>
                      </a:solidFill>
                      <a:prstDash val="solid"/>
                    </a:lnR>
                    <a:lnT w="12700">
                      <a:solidFill>
                        <a:srgbClr val="DCDEE0"/>
                      </a:solidFill>
                      <a:prstDash val="solid"/>
                    </a:lnT>
                    <a:lnB w="12700">
                      <a:solidFill>
                        <a:srgbClr val="DCDEE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1300"/>
                        </a:spcBef>
                      </a:pPr>
                      <a:r>
                        <a:rPr sz="2200" dirty="0">
                          <a:solidFill>
                            <a:srgbClr val="A6AAA9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165100" marB="0">
                    <a:lnL w="12700">
                      <a:solidFill>
                        <a:srgbClr val="DCDEE0"/>
                      </a:solidFill>
                      <a:prstDash val="solid"/>
                    </a:lnL>
                    <a:lnR w="12700">
                      <a:solidFill>
                        <a:srgbClr val="A6AAA9"/>
                      </a:solidFill>
                      <a:prstDash val="solid"/>
                    </a:lnR>
                    <a:lnT w="12700">
                      <a:solidFill>
                        <a:srgbClr val="DCDEE0"/>
                      </a:solidFill>
                      <a:prstDash val="solid"/>
                    </a:lnT>
                    <a:lnB w="12700">
                      <a:solidFill>
                        <a:srgbClr val="DCDEE0"/>
                      </a:solidFill>
                      <a:prstDash val="solid"/>
                    </a:lnB>
                  </a:tcPr>
                </a:tc>
              </a:tr>
              <a:tr h="685800"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  <a:spcBef>
                          <a:spcPts val="1300"/>
                        </a:spcBef>
                      </a:pPr>
                      <a:r>
                        <a:rPr sz="2200" dirty="0">
                          <a:solidFill>
                            <a:srgbClr val="00882B"/>
                          </a:solidFill>
                          <a:latin typeface="Arial"/>
                          <a:cs typeface="Arial"/>
                        </a:rPr>
                        <a:t>0.90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165100" marB="0">
                    <a:lnL w="12700">
                      <a:solidFill>
                        <a:srgbClr val="A6AAA9"/>
                      </a:solidFill>
                      <a:prstDash val="solid"/>
                    </a:lnL>
                    <a:lnR w="12700">
                      <a:solidFill>
                        <a:srgbClr val="DCDEE0"/>
                      </a:solidFill>
                      <a:prstDash val="solid"/>
                    </a:lnR>
                    <a:lnT w="12700">
                      <a:solidFill>
                        <a:srgbClr val="DCDEE0"/>
                      </a:solidFill>
                      <a:prstDash val="solid"/>
                    </a:lnT>
                    <a:lnB w="12700">
                      <a:solidFill>
                        <a:srgbClr val="DCDEE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1300"/>
                        </a:spcBef>
                      </a:pPr>
                      <a:r>
                        <a:rPr sz="2200" dirty="0">
                          <a:solidFill>
                            <a:srgbClr val="A6AAA9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165100" marB="0">
                    <a:lnL w="12700">
                      <a:solidFill>
                        <a:srgbClr val="DCDEE0"/>
                      </a:solidFill>
                      <a:prstDash val="solid"/>
                    </a:lnL>
                    <a:lnR w="12700">
                      <a:solidFill>
                        <a:srgbClr val="A6AAA9"/>
                      </a:solidFill>
                      <a:prstDash val="solid"/>
                    </a:lnR>
                    <a:lnT w="12700">
                      <a:solidFill>
                        <a:srgbClr val="DCDEE0"/>
                      </a:solidFill>
                      <a:prstDash val="solid"/>
                    </a:lnT>
                    <a:lnB w="12700">
                      <a:solidFill>
                        <a:srgbClr val="DCDEE0"/>
                      </a:solidFill>
                      <a:prstDash val="solid"/>
                    </a:lnB>
                  </a:tcPr>
                </a:tc>
              </a:tr>
              <a:tr h="685800"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1300"/>
                        </a:spcBef>
                      </a:pPr>
                      <a:r>
                        <a:rPr sz="2200" dirty="0">
                          <a:solidFill>
                            <a:srgbClr val="A6AAA9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165100" marB="0">
                    <a:lnL w="12700">
                      <a:solidFill>
                        <a:srgbClr val="A6AAA9"/>
                      </a:solidFill>
                      <a:prstDash val="solid"/>
                    </a:lnL>
                    <a:lnR w="12700">
                      <a:solidFill>
                        <a:srgbClr val="DCDEE0"/>
                      </a:solidFill>
                      <a:prstDash val="solid"/>
                    </a:lnR>
                    <a:lnT w="12700">
                      <a:solidFill>
                        <a:srgbClr val="DCDEE0"/>
                      </a:solidFill>
                      <a:prstDash val="solid"/>
                    </a:lnT>
                    <a:lnB w="12700">
                      <a:solidFill>
                        <a:srgbClr val="DCDEE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  <a:spcBef>
                          <a:spcPts val="1300"/>
                        </a:spcBef>
                      </a:pPr>
                      <a:r>
                        <a:rPr sz="2200" dirty="0">
                          <a:solidFill>
                            <a:srgbClr val="DE6A10"/>
                          </a:solidFill>
                          <a:latin typeface="Arial"/>
                          <a:cs typeface="Arial"/>
                        </a:rPr>
                        <a:t>0.53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165100" marB="0">
                    <a:lnL w="12700">
                      <a:solidFill>
                        <a:srgbClr val="DCDEE0"/>
                      </a:solidFill>
                      <a:prstDash val="solid"/>
                    </a:lnL>
                    <a:lnR w="12700">
                      <a:solidFill>
                        <a:srgbClr val="A6AAA9"/>
                      </a:solidFill>
                      <a:prstDash val="solid"/>
                    </a:lnR>
                    <a:lnT w="12700">
                      <a:solidFill>
                        <a:srgbClr val="DCDEE0"/>
                      </a:solidFill>
                      <a:prstDash val="solid"/>
                    </a:lnT>
                    <a:lnB w="12700">
                      <a:solidFill>
                        <a:srgbClr val="DCDEE0"/>
                      </a:solidFill>
                      <a:prstDash val="solid"/>
                    </a:lnB>
                  </a:tcPr>
                </a:tc>
              </a:tr>
              <a:tr h="685800"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1300"/>
                        </a:spcBef>
                      </a:pPr>
                      <a:r>
                        <a:rPr sz="2200" dirty="0">
                          <a:solidFill>
                            <a:srgbClr val="A6AAA9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165100" marB="0">
                    <a:lnL w="12700">
                      <a:solidFill>
                        <a:srgbClr val="A6AAA9"/>
                      </a:solidFill>
                      <a:prstDash val="solid"/>
                    </a:lnL>
                    <a:lnR w="12700">
                      <a:solidFill>
                        <a:srgbClr val="DCDEE0"/>
                      </a:solidFill>
                      <a:prstDash val="solid"/>
                    </a:lnR>
                    <a:lnT w="12700">
                      <a:solidFill>
                        <a:srgbClr val="DCDEE0"/>
                      </a:solidFill>
                      <a:prstDash val="solid"/>
                    </a:lnT>
                    <a:lnB w="12700">
                      <a:solidFill>
                        <a:srgbClr val="DCDEE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  <a:spcBef>
                          <a:spcPts val="1300"/>
                        </a:spcBef>
                      </a:pPr>
                      <a:r>
                        <a:rPr sz="2200" dirty="0">
                          <a:solidFill>
                            <a:srgbClr val="DE6A10"/>
                          </a:solidFill>
                          <a:latin typeface="Arial"/>
                          <a:cs typeface="Arial"/>
                        </a:rPr>
                        <a:t>0.80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165100" marB="0">
                    <a:lnL w="12700">
                      <a:solidFill>
                        <a:srgbClr val="DCDEE0"/>
                      </a:solidFill>
                      <a:prstDash val="solid"/>
                    </a:lnL>
                    <a:lnR w="12700">
                      <a:solidFill>
                        <a:srgbClr val="A6AAA9"/>
                      </a:solidFill>
                      <a:prstDash val="solid"/>
                    </a:lnR>
                    <a:lnT w="12700">
                      <a:solidFill>
                        <a:srgbClr val="DCDEE0"/>
                      </a:solidFill>
                      <a:prstDash val="solid"/>
                    </a:lnT>
                    <a:lnB w="12700">
                      <a:solidFill>
                        <a:srgbClr val="DCDEE0"/>
                      </a:solidFill>
                      <a:prstDash val="solid"/>
                    </a:lnB>
                  </a:tcPr>
                </a:tc>
              </a:tr>
              <a:tr h="685800"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1300"/>
                        </a:spcBef>
                      </a:pPr>
                      <a:r>
                        <a:rPr sz="2200" dirty="0">
                          <a:solidFill>
                            <a:srgbClr val="A6AAA9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165100" marB="0">
                    <a:lnL w="12700">
                      <a:solidFill>
                        <a:srgbClr val="A6AAA9"/>
                      </a:solidFill>
                      <a:prstDash val="solid"/>
                    </a:lnL>
                    <a:lnR w="12700">
                      <a:solidFill>
                        <a:srgbClr val="DCDEE0"/>
                      </a:solidFill>
                      <a:prstDash val="solid"/>
                    </a:lnR>
                    <a:lnT w="12700">
                      <a:solidFill>
                        <a:srgbClr val="DCDEE0"/>
                      </a:solidFill>
                      <a:prstDash val="solid"/>
                    </a:lnT>
                    <a:lnB w="12700">
                      <a:solidFill>
                        <a:srgbClr val="A6AAA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  <a:spcBef>
                          <a:spcPts val="1300"/>
                        </a:spcBef>
                      </a:pPr>
                      <a:r>
                        <a:rPr sz="2200" dirty="0">
                          <a:solidFill>
                            <a:srgbClr val="DE6A10"/>
                          </a:solidFill>
                          <a:latin typeface="Arial"/>
                          <a:cs typeface="Arial"/>
                        </a:rPr>
                        <a:t>0.27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165100" marB="0">
                    <a:lnL w="12700">
                      <a:solidFill>
                        <a:srgbClr val="DCDEE0"/>
                      </a:solidFill>
                      <a:prstDash val="solid"/>
                    </a:lnL>
                    <a:lnR w="12700">
                      <a:solidFill>
                        <a:srgbClr val="A6AAA9"/>
                      </a:solidFill>
                      <a:prstDash val="solid"/>
                    </a:lnR>
                    <a:lnT w="12700">
                      <a:solidFill>
                        <a:srgbClr val="DCDEE0"/>
                      </a:solidFill>
                      <a:prstDash val="solid"/>
                    </a:lnT>
                    <a:lnB w="12700">
                      <a:solidFill>
                        <a:srgbClr val="A6AAA9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>
        <p:nvGraphicFramePr>
          <p:cNvPr id="19" name="object 19"/>
          <p:cNvGraphicFramePr>
            <a:graphicFrameLocks noGrp="1"/>
          </p:cNvGraphicFramePr>
          <p:nvPr/>
        </p:nvGraphicFramePr>
        <p:xfrm>
          <a:off x="7181850" y="5975350"/>
          <a:ext cx="1371600" cy="1371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5800"/>
                <a:gridCol w="685800"/>
              </a:tblGrid>
              <a:tr h="685800"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  <a:spcBef>
                          <a:spcPts val="1300"/>
                        </a:spcBef>
                      </a:pPr>
                      <a:r>
                        <a:rPr sz="2200" dirty="0">
                          <a:solidFill>
                            <a:srgbClr val="00882B"/>
                          </a:solidFill>
                          <a:latin typeface="Arial"/>
                          <a:cs typeface="Arial"/>
                        </a:rPr>
                        <a:t>9.64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165100" marB="0">
                    <a:lnL w="12700">
                      <a:solidFill>
                        <a:srgbClr val="A6AAA9"/>
                      </a:solidFill>
                      <a:prstDash val="solid"/>
                    </a:lnL>
                    <a:lnR w="12700">
                      <a:solidFill>
                        <a:srgbClr val="DCDEE0"/>
                      </a:solidFill>
                      <a:prstDash val="solid"/>
                    </a:lnR>
                    <a:lnT w="12700">
                      <a:solidFill>
                        <a:srgbClr val="A6AAA9"/>
                      </a:solidFill>
                      <a:prstDash val="solid"/>
                    </a:lnT>
                    <a:lnB w="12700">
                      <a:solidFill>
                        <a:srgbClr val="DCDEE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1300"/>
                        </a:spcBef>
                      </a:pPr>
                      <a:r>
                        <a:rPr sz="2200" dirty="0">
                          <a:solidFill>
                            <a:srgbClr val="A6AAA9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165100" marB="0">
                    <a:lnL w="12700">
                      <a:solidFill>
                        <a:srgbClr val="DCDEE0"/>
                      </a:solidFill>
                      <a:prstDash val="solid"/>
                    </a:lnL>
                    <a:lnR w="12700">
                      <a:solidFill>
                        <a:srgbClr val="A6AAA9"/>
                      </a:solidFill>
                      <a:prstDash val="solid"/>
                    </a:lnR>
                    <a:lnT w="12700">
                      <a:solidFill>
                        <a:srgbClr val="A6AAA9"/>
                      </a:solidFill>
                      <a:prstDash val="solid"/>
                    </a:lnT>
                    <a:lnB w="12700">
                      <a:solidFill>
                        <a:srgbClr val="DCDEE0"/>
                      </a:solidFill>
                      <a:prstDash val="solid"/>
                    </a:lnB>
                  </a:tcPr>
                </a:tc>
              </a:tr>
              <a:tr h="685800"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1300"/>
                        </a:spcBef>
                      </a:pPr>
                      <a:r>
                        <a:rPr sz="2200" dirty="0">
                          <a:solidFill>
                            <a:srgbClr val="A6AAA9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165100" marB="0">
                    <a:lnL w="12700">
                      <a:solidFill>
                        <a:srgbClr val="A6AAA9"/>
                      </a:solidFill>
                      <a:prstDash val="solid"/>
                    </a:lnL>
                    <a:lnR w="12700">
                      <a:solidFill>
                        <a:srgbClr val="DCDEE0"/>
                      </a:solidFill>
                      <a:prstDash val="solid"/>
                    </a:lnR>
                    <a:lnT w="12700">
                      <a:solidFill>
                        <a:srgbClr val="DCDEE0"/>
                      </a:solidFill>
                      <a:prstDash val="solid"/>
                    </a:lnT>
                    <a:lnB w="12700">
                      <a:solidFill>
                        <a:srgbClr val="A6AAA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  <a:spcBef>
                          <a:spcPts val="1300"/>
                        </a:spcBef>
                      </a:pPr>
                      <a:r>
                        <a:rPr sz="2200" dirty="0">
                          <a:solidFill>
                            <a:srgbClr val="DE6A10"/>
                          </a:solidFill>
                          <a:latin typeface="Arial"/>
                          <a:cs typeface="Arial"/>
                        </a:rPr>
                        <a:t>5.29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165100" marB="0">
                    <a:lnL w="12700">
                      <a:solidFill>
                        <a:srgbClr val="DCDEE0"/>
                      </a:solidFill>
                      <a:prstDash val="solid"/>
                    </a:lnL>
                    <a:lnR w="12700">
                      <a:solidFill>
                        <a:srgbClr val="A6AAA9"/>
                      </a:solidFill>
                      <a:prstDash val="solid"/>
                    </a:lnR>
                    <a:lnT w="12700">
                      <a:solidFill>
                        <a:srgbClr val="DCDEE0"/>
                      </a:solidFill>
                      <a:prstDash val="solid"/>
                    </a:lnT>
                    <a:lnB w="12700">
                      <a:solidFill>
                        <a:srgbClr val="A6AAA9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>
        <p:nvGraphicFramePr>
          <p:cNvPr id="20" name="object 20"/>
          <p:cNvGraphicFramePr>
            <a:graphicFrameLocks noGrp="1"/>
          </p:cNvGraphicFramePr>
          <p:nvPr/>
        </p:nvGraphicFramePr>
        <p:xfrm>
          <a:off x="9086850" y="5975350"/>
          <a:ext cx="3429000" cy="1371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5800"/>
                <a:gridCol w="685800"/>
                <a:gridCol w="685800"/>
                <a:gridCol w="685800"/>
                <a:gridCol w="685800"/>
              </a:tblGrid>
              <a:tr h="685800"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  <a:spcBef>
                          <a:spcPts val="1300"/>
                        </a:spcBef>
                      </a:pPr>
                      <a:r>
                        <a:rPr sz="2200" dirty="0">
                          <a:solidFill>
                            <a:srgbClr val="00882B"/>
                          </a:solidFill>
                          <a:latin typeface="Arial"/>
                          <a:cs typeface="Arial"/>
                        </a:rPr>
                        <a:t>0.58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165100" marB="0">
                    <a:lnL w="12700">
                      <a:solidFill>
                        <a:srgbClr val="A6AAA9"/>
                      </a:solidFill>
                      <a:prstDash val="solid"/>
                    </a:lnL>
                    <a:lnR w="12700">
                      <a:solidFill>
                        <a:srgbClr val="DCDEE0"/>
                      </a:solidFill>
                      <a:prstDash val="solid"/>
                    </a:lnR>
                    <a:lnT w="12700">
                      <a:solidFill>
                        <a:srgbClr val="A6AAA9"/>
                      </a:solidFill>
                      <a:prstDash val="solid"/>
                    </a:lnT>
                    <a:lnB w="12700">
                      <a:solidFill>
                        <a:srgbClr val="DCDEE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  <a:spcBef>
                          <a:spcPts val="1300"/>
                        </a:spcBef>
                      </a:pPr>
                      <a:r>
                        <a:rPr sz="2200" dirty="0">
                          <a:solidFill>
                            <a:srgbClr val="00882B"/>
                          </a:solidFill>
                          <a:latin typeface="Arial"/>
                          <a:cs typeface="Arial"/>
                        </a:rPr>
                        <a:t>0.58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165100" marB="0">
                    <a:lnL w="12700">
                      <a:solidFill>
                        <a:srgbClr val="DCDEE0"/>
                      </a:solidFill>
                      <a:prstDash val="solid"/>
                    </a:lnL>
                    <a:lnR w="12700">
                      <a:solidFill>
                        <a:srgbClr val="DCDEE0"/>
                      </a:solidFill>
                      <a:prstDash val="solid"/>
                    </a:lnR>
                    <a:lnT w="12700">
                      <a:solidFill>
                        <a:srgbClr val="A6AAA9"/>
                      </a:solidFill>
                      <a:prstDash val="solid"/>
                    </a:lnT>
                    <a:lnB w="12700">
                      <a:solidFill>
                        <a:srgbClr val="DCDEE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  <a:spcBef>
                          <a:spcPts val="1300"/>
                        </a:spcBef>
                      </a:pPr>
                      <a:r>
                        <a:rPr sz="2200" dirty="0">
                          <a:solidFill>
                            <a:srgbClr val="00882B"/>
                          </a:solidFill>
                          <a:latin typeface="Arial"/>
                          <a:cs typeface="Arial"/>
                        </a:rPr>
                        <a:t>0.58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165100" marB="0">
                    <a:lnL w="12700">
                      <a:solidFill>
                        <a:srgbClr val="DCDEE0"/>
                      </a:solidFill>
                      <a:prstDash val="solid"/>
                    </a:lnL>
                    <a:lnR w="12700">
                      <a:solidFill>
                        <a:srgbClr val="DCDEE0"/>
                      </a:solidFill>
                      <a:prstDash val="solid"/>
                    </a:lnR>
                    <a:lnT w="12700">
                      <a:solidFill>
                        <a:srgbClr val="A6AAA9"/>
                      </a:solidFill>
                      <a:prstDash val="solid"/>
                    </a:lnT>
                    <a:lnB w="12700">
                      <a:solidFill>
                        <a:srgbClr val="DCDEE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1300"/>
                        </a:spcBef>
                      </a:pPr>
                      <a:r>
                        <a:rPr sz="2200" dirty="0">
                          <a:solidFill>
                            <a:srgbClr val="A6AAA9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165100" marB="0">
                    <a:lnL w="12700">
                      <a:solidFill>
                        <a:srgbClr val="DCDEE0"/>
                      </a:solidFill>
                      <a:prstDash val="solid"/>
                    </a:lnL>
                    <a:lnR w="12700">
                      <a:solidFill>
                        <a:srgbClr val="DCDEE0"/>
                      </a:solidFill>
                      <a:prstDash val="solid"/>
                    </a:lnR>
                    <a:lnT w="12700">
                      <a:solidFill>
                        <a:srgbClr val="A6AAA9"/>
                      </a:solidFill>
                      <a:prstDash val="solid"/>
                    </a:lnT>
                    <a:lnB w="12700">
                      <a:solidFill>
                        <a:srgbClr val="DCDEE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1300"/>
                        </a:spcBef>
                      </a:pPr>
                      <a:r>
                        <a:rPr sz="2200" dirty="0">
                          <a:solidFill>
                            <a:srgbClr val="A6AAA9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165100" marB="0">
                    <a:lnL w="12700">
                      <a:solidFill>
                        <a:srgbClr val="DCDEE0"/>
                      </a:solidFill>
                      <a:prstDash val="solid"/>
                    </a:lnL>
                    <a:lnR w="12700">
                      <a:solidFill>
                        <a:srgbClr val="A6AAA9"/>
                      </a:solidFill>
                      <a:prstDash val="solid"/>
                    </a:lnR>
                    <a:lnT w="12700">
                      <a:solidFill>
                        <a:srgbClr val="A6AAA9"/>
                      </a:solidFill>
                      <a:prstDash val="solid"/>
                    </a:lnT>
                    <a:lnB w="12700">
                      <a:solidFill>
                        <a:srgbClr val="DCDEE0"/>
                      </a:solidFill>
                      <a:prstDash val="solid"/>
                    </a:lnB>
                  </a:tcPr>
                </a:tc>
              </a:tr>
              <a:tr h="685800"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1300"/>
                        </a:spcBef>
                      </a:pPr>
                      <a:r>
                        <a:rPr sz="2200" dirty="0">
                          <a:solidFill>
                            <a:srgbClr val="A6AAA9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165100" marB="0">
                    <a:lnL w="12700">
                      <a:solidFill>
                        <a:srgbClr val="A6AAA9"/>
                      </a:solidFill>
                      <a:prstDash val="solid"/>
                    </a:lnL>
                    <a:lnR w="12700">
                      <a:solidFill>
                        <a:srgbClr val="DCDEE0"/>
                      </a:solidFill>
                      <a:prstDash val="solid"/>
                    </a:lnR>
                    <a:lnT w="12700">
                      <a:solidFill>
                        <a:srgbClr val="DCDEE0"/>
                      </a:solidFill>
                      <a:prstDash val="solid"/>
                    </a:lnT>
                    <a:lnB w="12700">
                      <a:solidFill>
                        <a:srgbClr val="A6AAA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1300"/>
                        </a:spcBef>
                      </a:pPr>
                      <a:r>
                        <a:rPr sz="2200" dirty="0">
                          <a:solidFill>
                            <a:srgbClr val="A6AAA9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165100" marB="0">
                    <a:lnL w="12700">
                      <a:solidFill>
                        <a:srgbClr val="DCDEE0"/>
                      </a:solidFill>
                      <a:prstDash val="solid"/>
                    </a:lnL>
                    <a:lnR w="12700">
                      <a:solidFill>
                        <a:srgbClr val="DCDEE0"/>
                      </a:solidFill>
                      <a:prstDash val="solid"/>
                    </a:lnR>
                    <a:lnT w="12700">
                      <a:solidFill>
                        <a:srgbClr val="DCDEE0"/>
                      </a:solidFill>
                      <a:prstDash val="solid"/>
                    </a:lnT>
                    <a:lnB w="12700">
                      <a:solidFill>
                        <a:srgbClr val="A6AAA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1300"/>
                        </a:spcBef>
                      </a:pPr>
                      <a:r>
                        <a:rPr sz="2200" dirty="0">
                          <a:solidFill>
                            <a:srgbClr val="A6AAA9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165100" marB="0">
                    <a:lnL w="12700">
                      <a:solidFill>
                        <a:srgbClr val="DCDEE0"/>
                      </a:solidFill>
                      <a:prstDash val="solid"/>
                    </a:lnL>
                    <a:lnR w="12700">
                      <a:solidFill>
                        <a:srgbClr val="DCDEE0"/>
                      </a:solidFill>
                      <a:prstDash val="solid"/>
                    </a:lnR>
                    <a:lnT w="12700">
                      <a:solidFill>
                        <a:srgbClr val="DCDEE0"/>
                      </a:solidFill>
                      <a:prstDash val="solid"/>
                    </a:lnT>
                    <a:lnB w="12700">
                      <a:solidFill>
                        <a:srgbClr val="A6AAA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  <a:spcBef>
                          <a:spcPts val="1300"/>
                        </a:spcBef>
                      </a:pPr>
                      <a:r>
                        <a:rPr sz="2200" dirty="0">
                          <a:solidFill>
                            <a:srgbClr val="DE6A10"/>
                          </a:solidFill>
                          <a:latin typeface="Arial"/>
                          <a:cs typeface="Arial"/>
                        </a:rPr>
                        <a:t>0.71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165100" marB="0">
                    <a:lnL w="12700">
                      <a:solidFill>
                        <a:srgbClr val="DCDEE0"/>
                      </a:solidFill>
                      <a:prstDash val="solid"/>
                    </a:lnL>
                    <a:lnR w="12700">
                      <a:solidFill>
                        <a:srgbClr val="DCDEE0"/>
                      </a:solidFill>
                      <a:prstDash val="solid"/>
                    </a:lnR>
                    <a:lnT w="12700">
                      <a:solidFill>
                        <a:srgbClr val="DCDEE0"/>
                      </a:solidFill>
                      <a:prstDash val="solid"/>
                    </a:lnT>
                    <a:lnB w="12700">
                      <a:solidFill>
                        <a:srgbClr val="A6AAA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  <a:spcBef>
                          <a:spcPts val="1300"/>
                        </a:spcBef>
                      </a:pPr>
                      <a:r>
                        <a:rPr sz="2200" dirty="0">
                          <a:solidFill>
                            <a:srgbClr val="DE6A10"/>
                          </a:solidFill>
                          <a:latin typeface="Arial"/>
                          <a:cs typeface="Arial"/>
                        </a:rPr>
                        <a:t>0.71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165100" marB="0">
                    <a:lnL w="12700">
                      <a:solidFill>
                        <a:srgbClr val="DCDEE0"/>
                      </a:solidFill>
                      <a:prstDash val="solid"/>
                    </a:lnL>
                    <a:lnR w="12700">
                      <a:solidFill>
                        <a:srgbClr val="A6AAA9"/>
                      </a:solidFill>
                      <a:prstDash val="solid"/>
                    </a:lnR>
                    <a:lnT w="12700">
                      <a:solidFill>
                        <a:srgbClr val="DCDEE0"/>
                      </a:solidFill>
                      <a:prstDash val="solid"/>
                    </a:lnT>
                    <a:lnB w="12700">
                      <a:solidFill>
                        <a:srgbClr val="A6AAA9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21" name="object 21"/>
          <p:cNvSpPr txBox="1"/>
          <p:nvPr/>
        </p:nvSpPr>
        <p:spPr>
          <a:xfrm>
            <a:off x="254000" y="5257800"/>
            <a:ext cx="696595" cy="6731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0">
              <a:lnSpc>
                <a:spcPts val="2550"/>
              </a:lnSpc>
              <a:spcBef>
                <a:spcPts val="100"/>
              </a:spcBef>
            </a:pPr>
            <a:r>
              <a:rPr sz="2500" dirty="0">
                <a:solidFill>
                  <a:srgbClr val="007600"/>
                </a:solidFill>
                <a:latin typeface="Arial"/>
                <a:cs typeface="Arial"/>
              </a:rPr>
              <a:t>CS</a:t>
            </a:r>
            <a:endParaRPr sz="2500">
              <a:latin typeface="Arial"/>
              <a:cs typeface="Arial"/>
            </a:endParaRPr>
          </a:p>
          <a:p>
            <a:pPr marL="12700">
              <a:lnSpc>
                <a:spcPts val="2550"/>
              </a:lnSpc>
            </a:pPr>
            <a:r>
              <a:rPr sz="2500" dirty="0">
                <a:solidFill>
                  <a:srgbClr val="007600"/>
                </a:solidFill>
                <a:latin typeface="Arial"/>
                <a:cs typeface="Arial"/>
              </a:rPr>
              <a:t>docs</a:t>
            </a:r>
            <a:endParaRPr sz="25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54000" y="7823200"/>
            <a:ext cx="696595" cy="6731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1600">
              <a:lnSpc>
                <a:spcPts val="2550"/>
              </a:lnSpc>
              <a:spcBef>
                <a:spcPts val="100"/>
              </a:spcBef>
            </a:pPr>
            <a:r>
              <a:rPr sz="2500" dirty="0">
                <a:solidFill>
                  <a:srgbClr val="DE6A10"/>
                </a:solidFill>
                <a:latin typeface="Arial"/>
                <a:cs typeface="Arial"/>
              </a:rPr>
              <a:t>MD</a:t>
            </a:r>
            <a:endParaRPr sz="2500">
              <a:latin typeface="Arial"/>
              <a:cs typeface="Arial"/>
            </a:endParaRPr>
          </a:p>
          <a:p>
            <a:pPr marL="12700">
              <a:lnSpc>
                <a:spcPts val="2550"/>
              </a:lnSpc>
            </a:pPr>
            <a:r>
              <a:rPr sz="2500" dirty="0">
                <a:solidFill>
                  <a:srgbClr val="DE6A10"/>
                </a:solidFill>
                <a:latin typeface="Arial"/>
                <a:cs typeface="Arial"/>
              </a:rPr>
              <a:t>docs</a:t>
            </a:r>
            <a:endParaRPr sz="25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737100" y="6400800"/>
            <a:ext cx="26289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latin typeface="Arial"/>
                <a:cs typeface="Arial"/>
              </a:rPr>
              <a:t>=</a:t>
            </a:r>
            <a:endParaRPr sz="32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819900" y="6400800"/>
            <a:ext cx="22860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latin typeface="Arial"/>
                <a:cs typeface="Arial"/>
              </a:rPr>
              <a:t>x</a:t>
            </a:r>
            <a:endParaRPr sz="32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8699500" y="6400800"/>
            <a:ext cx="22860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latin typeface="Arial"/>
                <a:cs typeface="Arial"/>
              </a:rPr>
              <a:t>x</a:t>
            </a:r>
            <a:endParaRPr sz="32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47700" y="469900"/>
            <a:ext cx="432879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dirty="0"/>
              <a:t>SVD -</a:t>
            </a:r>
            <a:r>
              <a:rPr sz="4800" spc="-80" dirty="0"/>
              <a:t> </a:t>
            </a:r>
            <a:r>
              <a:rPr sz="4800" spc="-5" dirty="0"/>
              <a:t>Example</a:t>
            </a:r>
            <a:endParaRPr sz="4800"/>
          </a:p>
        </p:txBody>
      </p:sp>
      <p:sp>
        <p:nvSpPr>
          <p:cNvPr id="3" name="object 3"/>
          <p:cNvSpPr txBox="1"/>
          <p:nvPr/>
        </p:nvSpPr>
        <p:spPr>
          <a:xfrm rot="18780000">
            <a:off x="943437" y="3284847"/>
            <a:ext cx="72305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520"/>
              </a:lnSpc>
            </a:pPr>
            <a:r>
              <a:rPr sz="2600" dirty="0">
                <a:solidFill>
                  <a:srgbClr val="007600"/>
                </a:solidFill>
                <a:latin typeface="Arial"/>
                <a:cs typeface="Arial"/>
              </a:rPr>
              <a:t>data</a:t>
            </a:r>
            <a:endParaRPr sz="26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 rot="18660000">
            <a:off x="1386442" y="3323584"/>
            <a:ext cx="626793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520"/>
              </a:lnSpc>
            </a:pPr>
            <a:r>
              <a:rPr sz="2600" dirty="0">
                <a:solidFill>
                  <a:srgbClr val="007600"/>
                </a:solidFill>
                <a:latin typeface="Arial"/>
                <a:cs typeface="Arial"/>
              </a:rPr>
              <a:t>info</a:t>
            </a:r>
            <a:endParaRPr sz="26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 rot="18660000">
            <a:off x="1734184" y="3081165"/>
            <a:ext cx="1220274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520"/>
              </a:lnSpc>
            </a:pPr>
            <a:r>
              <a:rPr sz="2600" dirty="0">
                <a:solidFill>
                  <a:srgbClr val="007600"/>
                </a:solidFill>
                <a:latin typeface="Arial"/>
                <a:cs typeface="Arial"/>
              </a:rPr>
              <a:t>re</a:t>
            </a:r>
            <a:r>
              <a:rPr sz="2600" spc="-5" dirty="0">
                <a:solidFill>
                  <a:srgbClr val="007600"/>
                </a:solidFill>
                <a:latin typeface="Arial"/>
                <a:cs typeface="Arial"/>
              </a:rPr>
              <a:t>t</a:t>
            </a:r>
            <a:r>
              <a:rPr sz="2600" dirty="0">
                <a:solidFill>
                  <a:srgbClr val="007600"/>
                </a:solidFill>
                <a:latin typeface="Arial"/>
                <a:cs typeface="Arial"/>
              </a:rPr>
              <a:t>rieval</a:t>
            </a:r>
            <a:endParaRPr sz="26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 rot="18780000">
            <a:off x="2238239" y="3249287"/>
            <a:ext cx="810702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570"/>
              </a:lnSpc>
            </a:pPr>
            <a:r>
              <a:rPr sz="2600" spc="-50" dirty="0">
                <a:solidFill>
                  <a:srgbClr val="DE6A10"/>
                </a:solidFill>
                <a:latin typeface="Arial"/>
                <a:cs typeface="Arial"/>
              </a:rPr>
              <a:t>b</a:t>
            </a:r>
            <a:r>
              <a:rPr sz="3900" baseline="1068" dirty="0">
                <a:solidFill>
                  <a:srgbClr val="DE6A10"/>
                </a:solidFill>
                <a:latin typeface="Arial"/>
                <a:cs typeface="Arial"/>
              </a:rPr>
              <a:t>r</a:t>
            </a:r>
            <a:r>
              <a:rPr sz="3900" spc="-67" baseline="1068" dirty="0">
                <a:solidFill>
                  <a:srgbClr val="DE6A10"/>
                </a:solidFill>
                <a:latin typeface="Arial"/>
                <a:cs typeface="Arial"/>
              </a:rPr>
              <a:t>a</a:t>
            </a:r>
            <a:r>
              <a:rPr sz="3900" spc="-75" baseline="1068" dirty="0">
                <a:solidFill>
                  <a:srgbClr val="DE6A10"/>
                </a:solidFill>
                <a:latin typeface="Arial"/>
                <a:cs typeface="Arial"/>
              </a:rPr>
              <a:t>i</a:t>
            </a:r>
            <a:r>
              <a:rPr sz="3900" baseline="2136" dirty="0">
                <a:solidFill>
                  <a:srgbClr val="DE6A10"/>
                </a:solidFill>
                <a:latin typeface="Arial"/>
                <a:cs typeface="Arial"/>
              </a:rPr>
              <a:t>n</a:t>
            </a:r>
            <a:endParaRPr sz="3900" baseline="2136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 rot="18780000">
            <a:off x="2698089" y="3290228"/>
            <a:ext cx="71178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565"/>
              </a:lnSpc>
            </a:pPr>
            <a:r>
              <a:rPr sz="2600" dirty="0">
                <a:solidFill>
                  <a:srgbClr val="DE6A10"/>
                </a:solidFill>
                <a:latin typeface="Arial"/>
                <a:cs typeface="Arial"/>
              </a:rPr>
              <a:t>lung</a:t>
            </a:r>
            <a:endParaRPr sz="2600">
              <a:latin typeface="Arial"/>
              <a:cs typeface="Arial"/>
            </a:endParaRPr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933450" y="3829050"/>
          <a:ext cx="2286000" cy="3200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/>
                <a:gridCol w="457200"/>
                <a:gridCol w="457200"/>
                <a:gridCol w="457200"/>
                <a:gridCol w="457200"/>
              </a:tblGrid>
              <a:tr h="457200"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200" dirty="0">
                          <a:solidFill>
                            <a:srgbClr val="00882B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A6AAA9"/>
                      </a:solidFill>
                      <a:prstDash val="solid"/>
                    </a:lnL>
                    <a:lnR w="12700">
                      <a:solidFill>
                        <a:srgbClr val="DCDEE0"/>
                      </a:solidFill>
                      <a:prstDash val="solid"/>
                    </a:lnR>
                    <a:lnT w="12700">
                      <a:solidFill>
                        <a:srgbClr val="A6AAA9"/>
                      </a:solidFill>
                      <a:prstDash val="solid"/>
                    </a:lnT>
                    <a:lnB w="12700">
                      <a:solidFill>
                        <a:srgbClr val="DCDEE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200" dirty="0">
                          <a:solidFill>
                            <a:srgbClr val="00882B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DCDEE0"/>
                      </a:solidFill>
                      <a:prstDash val="solid"/>
                    </a:lnL>
                    <a:lnR w="12700">
                      <a:solidFill>
                        <a:srgbClr val="DCDEE0"/>
                      </a:solidFill>
                      <a:prstDash val="solid"/>
                    </a:lnR>
                    <a:lnT w="12700">
                      <a:solidFill>
                        <a:srgbClr val="A6AAA9"/>
                      </a:solidFill>
                      <a:prstDash val="solid"/>
                    </a:lnT>
                    <a:lnB w="12700">
                      <a:solidFill>
                        <a:srgbClr val="DCDEE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200" dirty="0">
                          <a:solidFill>
                            <a:srgbClr val="00882B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DCDEE0"/>
                      </a:solidFill>
                      <a:prstDash val="solid"/>
                    </a:lnL>
                    <a:lnR w="12700">
                      <a:solidFill>
                        <a:srgbClr val="DCDEE0"/>
                      </a:solidFill>
                      <a:prstDash val="solid"/>
                    </a:lnR>
                    <a:lnT w="12700">
                      <a:solidFill>
                        <a:srgbClr val="A6AAA9"/>
                      </a:solidFill>
                      <a:prstDash val="solid"/>
                    </a:lnT>
                    <a:lnB w="12700">
                      <a:solidFill>
                        <a:srgbClr val="DCDEE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200" dirty="0">
                          <a:solidFill>
                            <a:srgbClr val="A6AAA9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DCDEE0"/>
                      </a:solidFill>
                      <a:prstDash val="solid"/>
                    </a:lnL>
                    <a:lnR w="12700">
                      <a:solidFill>
                        <a:srgbClr val="DCDEE0"/>
                      </a:solidFill>
                      <a:prstDash val="solid"/>
                    </a:lnR>
                    <a:lnT w="12700">
                      <a:solidFill>
                        <a:srgbClr val="A6AAA9"/>
                      </a:solidFill>
                      <a:prstDash val="solid"/>
                    </a:lnT>
                    <a:lnB w="12700">
                      <a:solidFill>
                        <a:srgbClr val="DCDEE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200" dirty="0">
                          <a:solidFill>
                            <a:srgbClr val="A6AAA9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DCDEE0"/>
                      </a:solidFill>
                      <a:prstDash val="solid"/>
                    </a:lnL>
                    <a:lnR w="12700">
                      <a:solidFill>
                        <a:srgbClr val="A6AAA9"/>
                      </a:solidFill>
                      <a:prstDash val="solid"/>
                    </a:lnR>
                    <a:lnT w="12700">
                      <a:solidFill>
                        <a:srgbClr val="A6AAA9"/>
                      </a:solidFill>
                      <a:prstDash val="solid"/>
                    </a:lnT>
                    <a:lnB w="12700">
                      <a:solidFill>
                        <a:srgbClr val="DCDEE0"/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200" dirty="0">
                          <a:solidFill>
                            <a:srgbClr val="00882B"/>
                          </a:solidFill>
                          <a:latin typeface="Arial"/>
                          <a:cs typeface="Arial"/>
                        </a:rPr>
                        <a:t>2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A6AAA9"/>
                      </a:solidFill>
                      <a:prstDash val="solid"/>
                    </a:lnL>
                    <a:lnR w="12700">
                      <a:solidFill>
                        <a:srgbClr val="DCDEE0"/>
                      </a:solidFill>
                      <a:prstDash val="solid"/>
                    </a:lnR>
                    <a:lnT w="12700">
                      <a:solidFill>
                        <a:srgbClr val="DCDEE0"/>
                      </a:solidFill>
                      <a:prstDash val="solid"/>
                    </a:lnT>
                    <a:lnB w="12700">
                      <a:solidFill>
                        <a:srgbClr val="DCDEE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200" dirty="0">
                          <a:solidFill>
                            <a:srgbClr val="00882B"/>
                          </a:solidFill>
                          <a:latin typeface="Arial"/>
                          <a:cs typeface="Arial"/>
                        </a:rPr>
                        <a:t>2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DCDEE0"/>
                      </a:solidFill>
                      <a:prstDash val="solid"/>
                    </a:lnL>
                    <a:lnR w="12700">
                      <a:solidFill>
                        <a:srgbClr val="DCDEE0"/>
                      </a:solidFill>
                      <a:prstDash val="solid"/>
                    </a:lnR>
                    <a:lnT w="12700">
                      <a:solidFill>
                        <a:srgbClr val="DCDEE0"/>
                      </a:solidFill>
                      <a:prstDash val="solid"/>
                    </a:lnT>
                    <a:lnB w="12700">
                      <a:solidFill>
                        <a:srgbClr val="DCDEE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200" dirty="0">
                          <a:solidFill>
                            <a:srgbClr val="00882B"/>
                          </a:solidFill>
                          <a:latin typeface="Arial"/>
                          <a:cs typeface="Arial"/>
                        </a:rPr>
                        <a:t>2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DCDEE0"/>
                      </a:solidFill>
                      <a:prstDash val="solid"/>
                    </a:lnL>
                    <a:lnR w="12700">
                      <a:solidFill>
                        <a:srgbClr val="DCDEE0"/>
                      </a:solidFill>
                      <a:prstDash val="solid"/>
                    </a:lnR>
                    <a:lnT w="12700">
                      <a:solidFill>
                        <a:srgbClr val="DCDEE0"/>
                      </a:solidFill>
                      <a:prstDash val="solid"/>
                    </a:lnT>
                    <a:lnB w="12700">
                      <a:solidFill>
                        <a:srgbClr val="DCDEE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200" dirty="0">
                          <a:solidFill>
                            <a:srgbClr val="A6AAA9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DCDEE0"/>
                      </a:solidFill>
                      <a:prstDash val="solid"/>
                    </a:lnL>
                    <a:lnR w="12700">
                      <a:solidFill>
                        <a:srgbClr val="DCDEE0"/>
                      </a:solidFill>
                      <a:prstDash val="solid"/>
                    </a:lnR>
                    <a:lnT w="12700">
                      <a:solidFill>
                        <a:srgbClr val="DCDEE0"/>
                      </a:solidFill>
                      <a:prstDash val="solid"/>
                    </a:lnT>
                    <a:lnB w="12700">
                      <a:solidFill>
                        <a:srgbClr val="DCDEE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200" dirty="0">
                          <a:solidFill>
                            <a:srgbClr val="A6AAA9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DCDEE0"/>
                      </a:solidFill>
                      <a:prstDash val="solid"/>
                    </a:lnL>
                    <a:lnR w="12700">
                      <a:solidFill>
                        <a:srgbClr val="A6AAA9"/>
                      </a:solidFill>
                      <a:prstDash val="solid"/>
                    </a:lnR>
                    <a:lnT w="12700">
                      <a:solidFill>
                        <a:srgbClr val="DCDEE0"/>
                      </a:solidFill>
                      <a:prstDash val="solid"/>
                    </a:lnT>
                    <a:lnB w="12700">
                      <a:solidFill>
                        <a:srgbClr val="DCDEE0"/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200" dirty="0">
                          <a:solidFill>
                            <a:srgbClr val="00882B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A6AAA9"/>
                      </a:solidFill>
                      <a:prstDash val="solid"/>
                    </a:lnL>
                    <a:lnR w="12700">
                      <a:solidFill>
                        <a:srgbClr val="DCDEE0"/>
                      </a:solidFill>
                      <a:prstDash val="solid"/>
                    </a:lnR>
                    <a:lnT w="12700">
                      <a:solidFill>
                        <a:srgbClr val="DCDEE0"/>
                      </a:solidFill>
                      <a:prstDash val="solid"/>
                    </a:lnT>
                    <a:lnB w="12700">
                      <a:solidFill>
                        <a:srgbClr val="DCDEE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200" dirty="0">
                          <a:solidFill>
                            <a:srgbClr val="00882B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DCDEE0"/>
                      </a:solidFill>
                      <a:prstDash val="solid"/>
                    </a:lnL>
                    <a:lnR w="12700">
                      <a:solidFill>
                        <a:srgbClr val="DCDEE0"/>
                      </a:solidFill>
                      <a:prstDash val="solid"/>
                    </a:lnR>
                    <a:lnT w="12700">
                      <a:solidFill>
                        <a:srgbClr val="DCDEE0"/>
                      </a:solidFill>
                      <a:prstDash val="solid"/>
                    </a:lnT>
                    <a:lnB w="12700">
                      <a:solidFill>
                        <a:srgbClr val="DCDEE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200" dirty="0">
                          <a:solidFill>
                            <a:srgbClr val="00882B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DCDEE0"/>
                      </a:solidFill>
                      <a:prstDash val="solid"/>
                    </a:lnL>
                    <a:lnR w="12700">
                      <a:solidFill>
                        <a:srgbClr val="DCDEE0"/>
                      </a:solidFill>
                      <a:prstDash val="solid"/>
                    </a:lnR>
                    <a:lnT w="12700">
                      <a:solidFill>
                        <a:srgbClr val="DCDEE0"/>
                      </a:solidFill>
                      <a:prstDash val="solid"/>
                    </a:lnT>
                    <a:lnB w="12700">
                      <a:solidFill>
                        <a:srgbClr val="DCDEE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200" dirty="0">
                          <a:solidFill>
                            <a:srgbClr val="A6AAA9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DCDEE0"/>
                      </a:solidFill>
                      <a:prstDash val="solid"/>
                    </a:lnL>
                    <a:lnR w="12700">
                      <a:solidFill>
                        <a:srgbClr val="DCDEE0"/>
                      </a:solidFill>
                      <a:prstDash val="solid"/>
                    </a:lnR>
                    <a:lnT w="12700">
                      <a:solidFill>
                        <a:srgbClr val="DCDEE0"/>
                      </a:solidFill>
                      <a:prstDash val="solid"/>
                    </a:lnT>
                    <a:lnB w="12700">
                      <a:solidFill>
                        <a:srgbClr val="DCDEE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200" dirty="0">
                          <a:solidFill>
                            <a:srgbClr val="A6AAA9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DCDEE0"/>
                      </a:solidFill>
                      <a:prstDash val="solid"/>
                    </a:lnL>
                    <a:lnR w="12700">
                      <a:solidFill>
                        <a:srgbClr val="A6AAA9"/>
                      </a:solidFill>
                      <a:prstDash val="solid"/>
                    </a:lnR>
                    <a:lnT w="12700">
                      <a:solidFill>
                        <a:srgbClr val="DCDEE0"/>
                      </a:solidFill>
                      <a:prstDash val="solid"/>
                    </a:lnT>
                    <a:lnB w="12700">
                      <a:solidFill>
                        <a:srgbClr val="DCDEE0"/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200" dirty="0">
                          <a:solidFill>
                            <a:srgbClr val="00882B"/>
                          </a:solidFill>
                          <a:latin typeface="Arial"/>
                          <a:cs typeface="Arial"/>
                        </a:rPr>
                        <a:t>5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A6AAA9"/>
                      </a:solidFill>
                      <a:prstDash val="solid"/>
                    </a:lnL>
                    <a:lnR w="12700">
                      <a:solidFill>
                        <a:srgbClr val="DCDEE0"/>
                      </a:solidFill>
                      <a:prstDash val="solid"/>
                    </a:lnR>
                    <a:lnT w="12700">
                      <a:solidFill>
                        <a:srgbClr val="DCDEE0"/>
                      </a:solidFill>
                      <a:prstDash val="solid"/>
                    </a:lnT>
                    <a:lnB w="12700">
                      <a:solidFill>
                        <a:srgbClr val="DCDEE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200" dirty="0">
                          <a:solidFill>
                            <a:srgbClr val="00882B"/>
                          </a:solidFill>
                          <a:latin typeface="Arial"/>
                          <a:cs typeface="Arial"/>
                        </a:rPr>
                        <a:t>5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DCDEE0"/>
                      </a:solidFill>
                      <a:prstDash val="solid"/>
                    </a:lnL>
                    <a:lnR w="12700">
                      <a:solidFill>
                        <a:srgbClr val="DCDEE0"/>
                      </a:solidFill>
                      <a:prstDash val="solid"/>
                    </a:lnR>
                    <a:lnT w="12700">
                      <a:solidFill>
                        <a:srgbClr val="DCDEE0"/>
                      </a:solidFill>
                      <a:prstDash val="solid"/>
                    </a:lnT>
                    <a:lnB w="12700">
                      <a:solidFill>
                        <a:srgbClr val="DCDEE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200" dirty="0">
                          <a:solidFill>
                            <a:srgbClr val="00882B"/>
                          </a:solidFill>
                          <a:latin typeface="Arial"/>
                          <a:cs typeface="Arial"/>
                        </a:rPr>
                        <a:t>5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DCDEE0"/>
                      </a:solidFill>
                      <a:prstDash val="solid"/>
                    </a:lnL>
                    <a:lnR w="12700">
                      <a:solidFill>
                        <a:srgbClr val="DCDEE0"/>
                      </a:solidFill>
                      <a:prstDash val="solid"/>
                    </a:lnR>
                    <a:lnT w="12700">
                      <a:solidFill>
                        <a:srgbClr val="DCDEE0"/>
                      </a:solidFill>
                      <a:prstDash val="solid"/>
                    </a:lnT>
                    <a:lnB w="12700">
                      <a:solidFill>
                        <a:srgbClr val="DCDEE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200" dirty="0">
                          <a:solidFill>
                            <a:srgbClr val="A6AAA9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DCDEE0"/>
                      </a:solidFill>
                      <a:prstDash val="solid"/>
                    </a:lnL>
                    <a:lnR w="12700">
                      <a:solidFill>
                        <a:srgbClr val="DCDEE0"/>
                      </a:solidFill>
                      <a:prstDash val="solid"/>
                    </a:lnR>
                    <a:lnT w="12700">
                      <a:solidFill>
                        <a:srgbClr val="DCDEE0"/>
                      </a:solidFill>
                      <a:prstDash val="solid"/>
                    </a:lnT>
                    <a:lnB w="12700">
                      <a:solidFill>
                        <a:srgbClr val="DCDEE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200" dirty="0">
                          <a:solidFill>
                            <a:srgbClr val="A6AAA9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DCDEE0"/>
                      </a:solidFill>
                      <a:prstDash val="solid"/>
                    </a:lnL>
                    <a:lnR w="12700">
                      <a:solidFill>
                        <a:srgbClr val="A6AAA9"/>
                      </a:solidFill>
                      <a:prstDash val="solid"/>
                    </a:lnR>
                    <a:lnT w="12700">
                      <a:solidFill>
                        <a:srgbClr val="DCDEE0"/>
                      </a:solidFill>
                      <a:prstDash val="solid"/>
                    </a:lnT>
                    <a:lnB w="12700">
                      <a:solidFill>
                        <a:srgbClr val="DCDEE0"/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200" dirty="0">
                          <a:solidFill>
                            <a:srgbClr val="A6AAA9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A6AAA9"/>
                      </a:solidFill>
                      <a:prstDash val="solid"/>
                    </a:lnL>
                    <a:lnR w="12700">
                      <a:solidFill>
                        <a:srgbClr val="DCDEE0"/>
                      </a:solidFill>
                      <a:prstDash val="solid"/>
                    </a:lnR>
                    <a:lnT w="12700">
                      <a:solidFill>
                        <a:srgbClr val="DCDEE0"/>
                      </a:solidFill>
                      <a:prstDash val="solid"/>
                    </a:lnT>
                    <a:lnB w="12700">
                      <a:solidFill>
                        <a:srgbClr val="DCDEE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200" dirty="0">
                          <a:solidFill>
                            <a:srgbClr val="A6AAA9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DCDEE0"/>
                      </a:solidFill>
                      <a:prstDash val="solid"/>
                    </a:lnL>
                    <a:lnR w="12700">
                      <a:solidFill>
                        <a:srgbClr val="DCDEE0"/>
                      </a:solidFill>
                      <a:prstDash val="solid"/>
                    </a:lnR>
                    <a:lnT w="12700">
                      <a:solidFill>
                        <a:srgbClr val="DCDEE0"/>
                      </a:solidFill>
                      <a:prstDash val="solid"/>
                    </a:lnT>
                    <a:lnB w="12700">
                      <a:solidFill>
                        <a:srgbClr val="DCDEE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200" dirty="0">
                          <a:solidFill>
                            <a:srgbClr val="A6AAA9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DCDEE0"/>
                      </a:solidFill>
                      <a:prstDash val="solid"/>
                    </a:lnL>
                    <a:lnR w="12700">
                      <a:solidFill>
                        <a:srgbClr val="DCDEE0"/>
                      </a:solidFill>
                      <a:prstDash val="solid"/>
                    </a:lnR>
                    <a:lnT w="12700">
                      <a:solidFill>
                        <a:srgbClr val="DCDEE0"/>
                      </a:solidFill>
                      <a:prstDash val="solid"/>
                    </a:lnT>
                    <a:lnB w="12700">
                      <a:solidFill>
                        <a:srgbClr val="DCDEE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200" dirty="0">
                          <a:solidFill>
                            <a:srgbClr val="DE6A10"/>
                          </a:solidFill>
                          <a:latin typeface="Arial"/>
                          <a:cs typeface="Arial"/>
                        </a:rPr>
                        <a:t>2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DCDEE0"/>
                      </a:solidFill>
                      <a:prstDash val="solid"/>
                    </a:lnL>
                    <a:lnR w="12700">
                      <a:solidFill>
                        <a:srgbClr val="DCDEE0"/>
                      </a:solidFill>
                      <a:prstDash val="solid"/>
                    </a:lnR>
                    <a:lnT w="12700">
                      <a:solidFill>
                        <a:srgbClr val="DCDEE0"/>
                      </a:solidFill>
                      <a:prstDash val="solid"/>
                    </a:lnT>
                    <a:lnB w="12700">
                      <a:solidFill>
                        <a:srgbClr val="DCDEE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200" dirty="0">
                          <a:solidFill>
                            <a:srgbClr val="DE6A10"/>
                          </a:solidFill>
                          <a:latin typeface="Arial"/>
                          <a:cs typeface="Arial"/>
                        </a:rPr>
                        <a:t>2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DCDEE0"/>
                      </a:solidFill>
                      <a:prstDash val="solid"/>
                    </a:lnL>
                    <a:lnR w="12700">
                      <a:solidFill>
                        <a:srgbClr val="A6AAA9"/>
                      </a:solidFill>
                      <a:prstDash val="solid"/>
                    </a:lnR>
                    <a:lnT w="12700">
                      <a:solidFill>
                        <a:srgbClr val="DCDEE0"/>
                      </a:solidFill>
                      <a:prstDash val="solid"/>
                    </a:lnT>
                    <a:lnB w="12700">
                      <a:solidFill>
                        <a:srgbClr val="DCDEE0"/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200" dirty="0">
                          <a:solidFill>
                            <a:srgbClr val="A6AAA9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A6AAA9"/>
                      </a:solidFill>
                      <a:prstDash val="solid"/>
                    </a:lnL>
                    <a:lnR w="12700">
                      <a:solidFill>
                        <a:srgbClr val="DCDEE0"/>
                      </a:solidFill>
                      <a:prstDash val="solid"/>
                    </a:lnR>
                    <a:lnT w="12700">
                      <a:solidFill>
                        <a:srgbClr val="DCDEE0"/>
                      </a:solidFill>
                      <a:prstDash val="solid"/>
                    </a:lnT>
                    <a:lnB w="12700">
                      <a:solidFill>
                        <a:srgbClr val="DCDEE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200" dirty="0">
                          <a:solidFill>
                            <a:srgbClr val="A6AAA9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DCDEE0"/>
                      </a:solidFill>
                      <a:prstDash val="solid"/>
                    </a:lnL>
                    <a:lnR w="12700">
                      <a:solidFill>
                        <a:srgbClr val="DCDEE0"/>
                      </a:solidFill>
                      <a:prstDash val="solid"/>
                    </a:lnR>
                    <a:lnT w="12700">
                      <a:solidFill>
                        <a:srgbClr val="DCDEE0"/>
                      </a:solidFill>
                      <a:prstDash val="solid"/>
                    </a:lnT>
                    <a:lnB w="12700">
                      <a:solidFill>
                        <a:srgbClr val="DCDEE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200" dirty="0">
                          <a:solidFill>
                            <a:srgbClr val="A6AAA9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DCDEE0"/>
                      </a:solidFill>
                      <a:prstDash val="solid"/>
                    </a:lnL>
                    <a:lnR w="12700">
                      <a:solidFill>
                        <a:srgbClr val="DCDEE0"/>
                      </a:solidFill>
                      <a:prstDash val="solid"/>
                    </a:lnR>
                    <a:lnT w="12700">
                      <a:solidFill>
                        <a:srgbClr val="DCDEE0"/>
                      </a:solidFill>
                      <a:prstDash val="solid"/>
                    </a:lnT>
                    <a:lnB w="12700">
                      <a:solidFill>
                        <a:srgbClr val="DCDEE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200" dirty="0">
                          <a:solidFill>
                            <a:srgbClr val="DE6A10"/>
                          </a:solidFill>
                          <a:latin typeface="Arial"/>
                          <a:cs typeface="Arial"/>
                        </a:rPr>
                        <a:t>3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DCDEE0"/>
                      </a:solidFill>
                      <a:prstDash val="solid"/>
                    </a:lnL>
                    <a:lnR w="12700">
                      <a:solidFill>
                        <a:srgbClr val="DCDEE0"/>
                      </a:solidFill>
                      <a:prstDash val="solid"/>
                    </a:lnR>
                    <a:lnT w="12700">
                      <a:solidFill>
                        <a:srgbClr val="DCDEE0"/>
                      </a:solidFill>
                      <a:prstDash val="solid"/>
                    </a:lnT>
                    <a:lnB w="12700">
                      <a:solidFill>
                        <a:srgbClr val="DCDEE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200" dirty="0">
                          <a:solidFill>
                            <a:srgbClr val="DE6A10"/>
                          </a:solidFill>
                          <a:latin typeface="Arial"/>
                          <a:cs typeface="Arial"/>
                        </a:rPr>
                        <a:t>3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DCDEE0"/>
                      </a:solidFill>
                      <a:prstDash val="solid"/>
                    </a:lnL>
                    <a:lnR w="12700">
                      <a:solidFill>
                        <a:srgbClr val="A6AAA9"/>
                      </a:solidFill>
                      <a:prstDash val="solid"/>
                    </a:lnR>
                    <a:lnT w="12700">
                      <a:solidFill>
                        <a:srgbClr val="DCDEE0"/>
                      </a:solidFill>
                      <a:prstDash val="solid"/>
                    </a:lnT>
                    <a:lnB w="12700">
                      <a:solidFill>
                        <a:srgbClr val="DCDEE0"/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200" dirty="0">
                          <a:solidFill>
                            <a:srgbClr val="A6AAA9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A6AAA9"/>
                      </a:solidFill>
                      <a:prstDash val="solid"/>
                    </a:lnL>
                    <a:lnR w="12700">
                      <a:solidFill>
                        <a:srgbClr val="DCDEE0"/>
                      </a:solidFill>
                      <a:prstDash val="solid"/>
                    </a:lnR>
                    <a:lnT w="12700">
                      <a:solidFill>
                        <a:srgbClr val="DCDEE0"/>
                      </a:solidFill>
                      <a:prstDash val="solid"/>
                    </a:lnT>
                    <a:lnB w="12700">
                      <a:solidFill>
                        <a:srgbClr val="A6AAA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200" dirty="0">
                          <a:solidFill>
                            <a:srgbClr val="A6AAA9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DCDEE0"/>
                      </a:solidFill>
                      <a:prstDash val="solid"/>
                    </a:lnL>
                    <a:lnR w="12700">
                      <a:solidFill>
                        <a:srgbClr val="DCDEE0"/>
                      </a:solidFill>
                      <a:prstDash val="solid"/>
                    </a:lnR>
                    <a:lnT w="12700">
                      <a:solidFill>
                        <a:srgbClr val="DCDEE0"/>
                      </a:solidFill>
                      <a:prstDash val="solid"/>
                    </a:lnT>
                    <a:lnB w="12700">
                      <a:solidFill>
                        <a:srgbClr val="A6AAA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200" dirty="0">
                          <a:solidFill>
                            <a:srgbClr val="A6AAA9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DCDEE0"/>
                      </a:solidFill>
                      <a:prstDash val="solid"/>
                    </a:lnL>
                    <a:lnR w="12700">
                      <a:solidFill>
                        <a:srgbClr val="DCDEE0"/>
                      </a:solidFill>
                      <a:prstDash val="solid"/>
                    </a:lnR>
                    <a:lnT w="12700">
                      <a:solidFill>
                        <a:srgbClr val="DCDEE0"/>
                      </a:solidFill>
                      <a:prstDash val="solid"/>
                    </a:lnT>
                    <a:lnB w="12700">
                      <a:solidFill>
                        <a:srgbClr val="A6AAA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200" dirty="0">
                          <a:solidFill>
                            <a:srgbClr val="DE6A10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DCDEE0"/>
                      </a:solidFill>
                      <a:prstDash val="solid"/>
                    </a:lnL>
                    <a:lnR w="12700">
                      <a:solidFill>
                        <a:srgbClr val="DCDEE0"/>
                      </a:solidFill>
                      <a:prstDash val="solid"/>
                    </a:lnR>
                    <a:lnT w="12700">
                      <a:solidFill>
                        <a:srgbClr val="DCDEE0"/>
                      </a:solidFill>
                      <a:prstDash val="solid"/>
                    </a:lnT>
                    <a:lnB w="12700">
                      <a:solidFill>
                        <a:srgbClr val="A6AAA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200" dirty="0">
                          <a:solidFill>
                            <a:srgbClr val="DE6A10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DCDEE0"/>
                      </a:solidFill>
                      <a:prstDash val="solid"/>
                    </a:lnL>
                    <a:lnR w="12700">
                      <a:solidFill>
                        <a:srgbClr val="A6AAA9"/>
                      </a:solidFill>
                      <a:prstDash val="solid"/>
                    </a:lnR>
                    <a:lnT w="12700">
                      <a:solidFill>
                        <a:srgbClr val="DCDEE0"/>
                      </a:solidFill>
                      <a:prstDash val="solid"/>
                    </a:lnT>
                    <a:lnB w="12700">
                      <a:solidFill>
                        <a:srgbClr val="A6AAA9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pSp>
        <p:nvGrpSpPr>
          <p:cNvPr id="9" name="object 9"/>
          <p:cNvGrpSpPr/>
          <p:nvPr/>
        </p:nvGrpSpPr>
        <p:grpSpPr>
          <a:xfrm>
            <a:off x="207709" y="3896702"/>
            <a:ext cx="697865" cy="1672589"/>
            <a:chOff x="207709" y="3896702"/>
            <a:chExt cx="697865" cy="1672589"/>
          </a:xfrm>
        </p:grpSpPr>
        <p:sp>
          <p:nvSpPr>
            <p:cNvPr id="10" name="object 10"/>
            <p:cNvSpPr/>
            <p:nvPr/>
          </p:nvSpPr>
          <p:spPr>
            <a:xfrm>
              <a:off x="431897" y="3896702"/>
              <a:ext cx="249106" cy="167227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07708" y="4376470"/>
              <a:ext cx="697865" cy="669290"/>
            </a:xfrm>
            <a:custGeom>
              <a:avLst/>
              <a:gdLst/>
              <a:ahLst/>
              <a:cxnLst/>
              <a:rect l="l" t="t" r="r" b="b"/>
              <a:pathLst>
                <a:path w="697865" h="669289">
                  <a:moveTo>
                    <a:pt x="697484" y="275590"/>
                  </a:moveTo>
                  <a:lnTo>
                    <a:pt x="669823" y="275590"/>
                  </a:lnTo>
                  <a:lnTo>
                    <a:pt x="669823" y="0"/>
                  </a:lnTo>
                  <a:lnTo>
                    <a:pt x="119380" y="0"/>
                  </a:lnTo>
                  <a:lnTo>
                    <a:pt x="119380" y="275590"/>
                  </a:lnTo>
                  <a:lnTo>
                    <a:pt x="0" y="275590"/>
                  </a:lnTo>
                  <a:lnTo>
                    <a:pt x="0" y="669290"/>
                  </a:lnTo>
                  <a:lnTo>
                    <a:pt x="697484" y="669290"/>
                  </a:lnTo>
                  <a:lnTo>
                    <a:pt x="697484" y="27559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" name="object 12"/>
          <p:cNvGrpSpPr/>
          <p:nvPr/>
        </p:nvGrpSpPr>
        <p:grpSpPr>
          <a:xfrm>
            <a:off x="207709" y="5773661"/>
            <a:ext cx="697865" cy="1195070"/>
            <a:chOff x="207709" y="5773661"/>
            <a:chExt cx="697865" cy="1195070"/>
          </a:xfrm>
        </p:grpSpPr>
        <p:sp>
          <p:nvSpPr>
            <p:cNvPr id="13" name="object 13"/>
            <p:cNvSpPr/>
            <p:nvPr/>
          </p:nvSpPr>
          <p:spPr>
            <a:xfrm>
              <a:off x="431897" y="5773661"/>
              <a:ext cx="249106" cy="119493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07708" y="6035928"/>
              <a:ext cx="697865" cy="669290"/>
            </a:xfrm>
            <a:custGeom>
              <a:avLst/>
              <a:gdLst/>
              <a:ahLst/>
              <a:cxnLst/>
              <a:rect l="l" t="t" r="r" b="b"/>
              <a:pathLst>
                <a:path w="697865" h="669290">
                  <a:moveTo>
                    <a:pt x="697484" y="275590"/>
                  </a:moveTo>
                  <a:lnTo>
                    <a:pt x="697230" y="275590"/>
                  </a:lnTo>
                  <a:lnTo>
                    <a:pt x="697230" y="0"/>
                  </a:lnTo>
                  <a:lnTo>
                    <a:pt x="91973" y="0"/>
                  </a:lnTo>
                  <a:lnTo>
                    <a:pt x="91973" y="275590"/>
                  </a:lnTo>
                  <a:lnTo>
                    <a:pt x="0" y="275590"/>
                  </a:lnTo>
                  <a:lnTo>
                    <a:pt x="0" y="669290"/>
                  </a:lnTo>
                  <a:lnTo>
                    <a:pt x="697484" y="669290"/>
                  </a:lnTo>
                  <a:lnTo>
                    <a:pt x="697484" y="27559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aphicFrame>
        <p:nvGraphicFramePr>
          <p:cNvPr id="15" name="object 15"/>
          <p:cNvGraphicFramePr>
            <a:graphicFrameLocks noGrp="1"/>
          </p:cNvGraphicFramePr>
          <p:nvPr/>
        </p:nvGraphicFramePr>
        <p:xfrm>
          <a:off x="3994150" y="3003550"/>
          <a:ext cx="1371600" cy="4800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5800"/>
                <a:gridCol w="685800"/>
              </a:tblGrid>
              <a:tr h="685800"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  <a:spcBef>
                          <a:spcPts val="1300"/>
                        </a:spcBef>
                      </a:pPr>
                      <a:r>
                        <a:rPr sz="2200" dirty="0">
                          <a:solidFill>
                            <a:srgbClr val="00882B"/>
                          </a:solidFill>
                          <a:latin typeface="Arial"/>
                          <a:cs typeface="Arial"/>
                        </a:rPr>
                        <a:t>0.18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165100" marB="0">
                    <a:lnL w="12700">
                      <a:solidFill>
                        <a:srgbClr val="A6AAA9"/>
                      </a:solidFill>
                      <a:prstDash val="solid"/>
                    </a:lnL>
                    <a:lnR w="12700">
                      <a:solidFill>
                        <a:srgbClr val="DCDEE0"/>
                      </a:solidFill>
                      <a:prstDash val="solid"/>
                    </a:lnR>
                    <a:lnT w="12700">
                      <a:solidFill>
                        <a:srgbClr val="A6AAA9"/>
                      </a:solidFill>
                      <a:prstDash val="solid"/>
                    </a:lnT>
                    <a:lnB w="12700">
                      <a:solidFill>
                        <a:srgbClr val="DCDEE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1300"/>
                        </a:spcBef>
                      </a:pPr>
                      <a:r>
                        <a:rPr sz="2200" dirty="0">
                          <a:solidFill>
                            <a:srgbClr val="A6AAA9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165100" marB="0">
                    <a:lnL w="12700">
                      <a:solidFill>
                        <a:srgbClr val="DCDEE0"/>
                      </a:solidFill>
                      <a:prstDash val="solid"/>
                    </a:lnL>
                    <a:lnR w="12700">
                      <a:solidFill>
                        <a:srgbClr val="A6AAA9"/>
                      </a:solidFill>
                      <a:prstDash val="solid"/>
                    </a:lnR>
                    <a:lnT w="12700">
                      <a:solidFill>
                        <a:srgbClr val="A6AAA9"/>
                      </a:solidFill>
                      <a:prstDash val="solid"/>
                    </a:lnT>
                    <a:lnB w="12700">
                      <a:solidFill>
                        <a:srgbClr val="DCDEE0"/>
                      </a:solidFill>
                      <a:prstDash val="solid"/>
                    </a:lnB>
                  </a:tcPr>
                </a:tc>
              </a:tr>
              <a:tr h="685800"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  <a:spcBef>
                          <a:spcPts val="1300"/>
                        </a:spcBef>
                      </a:pPr>
                      <a:r>
                        <a:rPr sz="2200" dirty="0">
                          <a:solidFill>
                            <a:srgbClr val="00882B"/>
                          </a:solidFill>
                          <a:latin typeface="Arial"/>
                          <a:cs typeface="Arial"/>
                        </a:rPr>
                        <a:t>0.36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165100" marB="0">
                    <a:lnL w="12700">
                      <a:solidFill>
                        <a:srgbClr val="A6AAA9"/>
                      </a:solidFill>
                      <a:prstDash val="solid"/>
                    </a:lnL>
                    <a:lnR w="12700">
                      <a:solidFill>
                        <a:srgbClr val="DCDEE0"/>
                      </a:solidFill>
                      <a:prstDash val="solid"/>
                    </a:lnR>
                    <a:lnT w="12700">
                      <a:solidFill>
                        <a:srgbClr val="DCDEE0"/>
                      </a:solidFill>
                      <a:prstDash val="solid"/>
                    </a:lnT>
                    <a:lnB w="12700">
                      <a:solidFill>
                        <a:srgbClr val="DCDEE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1300"/>
                        </a:spcBef>
                      </a:pPr>
                      <a:r>
                        <a:rPr sz="2200" dirty="0">
                          <a:solidFill>
                            <a:srgbClr val="A6AAA9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165100" marB="0">
                    <a:lnL w="12700">
                      <a:solidFill>
                        <a:srgbClr val="DCDEE0"/>
                      </a:solidFill>
                      <a:prstDash val="solid"/>
                    </a:lnL>
                    <a:lnR w="12700">
                      <a:solidFill>
                        <a:srgbClr val="A6AAA9"/>
                      </a:solidFill>
                      <a:prstDash val="solid"/>
                    </a:lnR>
                    <a:lnT w="12700">
                      <a:solidFill>
                        <a:srgbClr val="DCDEE0"/>
                      </a:solidFill>
                      <a:prstDash val="solid"/>
                    </a:lnT>
                    <a:lnB w="12700">
                      <a:solidFill>
                        <a:srgbClr val="DCDEE0"/>
                      </a:solidFill>
                      <a:prstDash val="solid"/>
                    </a:lnB>
                  </a:tcPr>
                </a:tc>
              </a:tr>
              <a:tr h="685800"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  <a:spcBef>
                          <a:spcPts val="1300"/>
                        </a:spcBef>
                      </a:pPr>
                      <a:r>
                        <a:rPr sz="2200" dirty="0">
                          <a:solidFill>
                            <a:srgbClr val="00882B"/>
                          </a:solidFill>
                          <a:latin typeface="Arial"/>
                          <a:cs typeface="Arial"/>
                        </a:rPr>
                        <a:t>0.18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165100" marB="0">
                    <a:lnL w="12700">
                      <a:solidFill>
                        <a:srgbClr val="A6AAA9"/>
                      </a:solidFill>
                      <a:prstDash val="solid"/>
                    </a:lnL>
                    <a:lnR w="12700">
                      <a:solidFill>
                        <a:srgbClr val="DCDEE0"/>
                      </a:solidFill>
                      <a:prstDash val="solid"/>
                    </a:lnR>
                    <a:lnT w="12700">
                      <a:solidFill>
                        <a:srgbClr val="DCDEE0"/>
                      </a:solidFill>
                      <a:prstDash val="solid"/>
                    </a:lnT>
                    <a:lnB w="12700">
                      <a:solidFill>
                        <a:srgbClr val="DCDEE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1300"/>
                        </a:spcBef>
                      </a:pPr>
                      <a:r>
                        <a:rPr sz="2200" dirty="0">
                          <a:solidFill>
                            <a:srgbClr val="A6AAA9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165100" marB="0">
                    <a:lnL w="12700">
                      <a:solidFill>
                        <a:srgbClr val="DCDEE0"/>
                      </a:solidFill>
                      <a:prstDash val="solid"/>
                    </a:lnL>
                    <a:lnR w="12700">
                      <a:solidFill>
                        <a:srgbClr val="A6AAA9"/>
                      </a:solidFill>
                      <a:prstDash val="solid"/>
                    </a:lnR>
                    <a:lnT w="12700">
                      <a:solidFill>
                        <a:srgbClr val="DCDEE0"/>
                      </a:solidFill>
                      <a:prstDash val="solid"/>
                    </a:lnT>
                    <a:lnB w="12700">
                      <a:solidFill>
                        <a:srgbClr val="DCDEE0"/>
                      </a:solidFill>
                      <a:prstDash val="solid"/>
                    </a:lnB>
                  </a:tcPr>
                </a:tc>
              </a:tr>
              <a:tr h="685800"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  <a:spcBef>
                          <a:spcPts val="1300"/>
                        </a:spcBef>
                      </a:pPr>
                      <a:r>
                        <a:rPr sz="2200" dirty="0">
                          <a:solidFill>
                            <a:srgbClr val="00882B"/>
                          </a:solidFill>
                          <a:latin typeface="Arial"/>
                          <a:cs typeface="Arial"/>
                        </a:rPr>
                        <a:t>0.90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165100" marB="0">
                    <a:lnL w="12700">
                      <a:solidFill>
                        <a:srgbClr val="A6AAA9"/>
                      </a:solidFill>
                      <a:prstDash val="solid"/>
                    </a:lnL>
                    <a:lnR w="12700">
                      <a:solidFill>
                        <a:srgbClr val="DCDEE0"/>
                      </a:solidFill>
                      <a:prstDash val="solid"/>
                    </a:lnR>
                    <a:lnT w="12700">
                      <a:solidFill>
                        <a:srgbClr val="DCDEE0"/>
                      </a:solidFill>
                      <a:prstDash val="solid"/>
                    </a:lnT>
                    <a:lnB w="12700">
                      <a:solidFill>
                        <a:srgbClr val="DCDEE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1300"/>
                        </a:spcBef>
                      </a:pPr>
                      <a:r>
                        <a:rPr sz="2200" dirty="0">
                          <a:solidFill>
                            <a:srgbClr val="A6AAA9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165100" marB="0">
                    <a:lnL w="12700">
                      <a:solidFill>
                        <a:srgbClr val="DCDEE0"/>
                      </a:solidFill>
                      <a:prstDash val="solid"/>
                    </a:lnL>
                    <a:lnR w="12700">
                      <a:solidFill>
                        <a:srgbClr val="A6AAA9"/>
                      </a:solidFill>
                      <a:prstDash val="solid"/>
                    </a:lnR>
                    <a:lnT w="12700">
                      <a:solidFill>
                        <a:srgbClr val="DCDEE0"/>
                      </a:solidFill>
                      <a:prstDash val="solid"/>
                    </a:lnT>
                    <a:lnB w="12700">
                      <a:solidFill>
                        <a:srgbClr val="DCDEE0"/>
                      </a:solidFill>
                      <a:prstDash val="solid"/>
                    </a:lnB>
                  </a:tcPr>
                </a:tc>
              </a:tr>
              <a:tr h="685800"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1300"/>
                        </a:spcBef>
                      </a:pPr>
                      <a:r>
                        <a:rPr sz="2200" dirty="0">
                          <a:solidFill>
                            <a:srgbClr val="A6AAA9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165100" marB="0">
                    <a:lnL w="12700">
                      <a:solidFill>
                        <a:srgbClr val="A6AAA9"/>
                      </a:solidFill>
                      <a:prstDash val="solid"/>
                    </a:lnL>
                    <a:lnR w="12700">
                      <a:solidFill>
                        <a:srgbClr val="DCDEE0"/>
                      </a:solidFill>
                      <a:prstDash val="solid"/>
                    </a:lnR>
                    <a:lnT w="12700">
                      <a:solidFill>
                        <a:srgbClr val="DCDEE0"/>
                      </a:solidFill>
                      <a:prstDash val="solid"/>
                    </a:lnT>
                    <a:lnB w="12700">
                      <a:solidFill>
                        <a:srgbClr val="DCDEE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  <a:spcBef>
                          <a:spcPts val="1300"/>
                        </a:spcBef>
                      </a:pPr>
                      <a:r>
                        <a:rPr sz="2200" dirty="0">
                          <a:solidFill>
                            <a:srgbClr val="DE6A10"/>
                          </a:solidFill>
                          <a:latin typeface="Arial"/>
                          <a:cs typeface="Arial"/>
                        </a:rPr>
                        <a:t>0.53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165100" marB="0">
                    <a:lnL w="12700">
                      <a:solidFill>
                        <a:srgbClr val="DCDEE0"/>
                      </a:solidFill>
                      <a:prstDash val="solid"/>
                    </a:lnL>
                    <a:lnR w="12700">
                      <a:solidFill>
                        <a:srgbClr val="A6AAA9"/>
                      </a:solidFill>
                      <a:prstDash val="solid"/>
                    </a:lnR>
                    <a:lnT w="12700">
                      <a:solidFill>
                        <a:srgbClr val="DCDEE0"/>
                      </a:solidFill>
                      <a:prstDash val="solid"/>
                    </a:lnT>
                    <a:lnB w="12700">
                      <a:solidFill>
                        <a:srgbClr val="DCDEE0"/>
                      </a:solidFill>
                      <a:prstDash val="solid"/>
                    </a:lnB>
                  </a:tcPr>
                </a:tc>
              </a:tr>
              <a:tr h="685800"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1300"/>
                        </a:spcBef>
                      </a:pPr>
                      <a:r>
                        <a:rPr sz="2200" dirty="0">
                          <a:solidFill>
                            <a:srgbClr val="A6AAA9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165100" marB="0">
                    <a:lnL w="12700">
                      <a:solidFill>
                        <a:srgbClr val="A6AAA9"/>
                      </a:solidFill>
                      <a:prstDash val="solid"/>
                    </a:lnL>
                    <a:lnR w="12700">
                      <a:solidFill>
                        <a:srgbClr val="DCDEE0"/>
                      </a:solidFill>
                      <a:prstDash val="solid"/>
                    </a:lnR>
                    <a:lnT w="12700">
                      <a:solidFill>
                        <a:srgbClr val="DCDEE0"/>
                      </a:solidFill>
                      <a:prstDash val="solid"/>
                    </a:lnT>
                    <a:lnB w="12700">
                      <a:solidFill>
                        <a:srgbClr val="DCDEE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  <a:spcBef>
                          <a:spcPts val="1300"/>
                        </a:spcBef>
                      </a:pPr>
                      <a:r>
                        <a:rPr sz="2200" dirty="0">
                          <a:solidFill>
                            <a:srgbClr val="DE6A10"/>
                          </a:solidFill>
                          <a:latin typeface="Arial"/>
                          <a:cs typeface="Arial"/>
                        </a:rPr>
                        <a:t>0.80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165100" marB="0">
                    <a:lnL w="12700">
                      <a:solidFill>
                        <a:srgbClr val="DCDEE0"/>
                      </a:solidFill>
                      <a:prstDash val="solid"/>
                    </a:lnL>
                    <a:lnR w="12700">
                      <a:solidFill>
                        <a:srgbClr val="A6AAA9"/>
                      </a:solidFill>
                      <a:prstDash val="solid"/>
                    </a:lnR>
                    <a:lnT w="12700">
                      <a:solidFill>
                        <a:srgbClr val="DCDEE0"/>
                      </a:solidFill>
                      <a:prstDash val="solid"/>
                    </a:lnT>
                    <a:lnB w="12700">
                      <a:solidFill>
                        <a:srgbClr val="DCDEE0"/>
                      </a:solidFill>
                      <a:prstDash val="solid"/>
                    </a:lnB>
                  </a:tcPr>
                </a:tc>
              </a:tr>
              <a:tr h="685800"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1300"/>
                        </a:spcBef>
                      </a:pPr>
                      <a:r>
                        <a:rPr sz="2200" dirty="0">
                          <a:solidFill>
                            <a:srgbClr val="A6AAA9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165100" marB="0">
                    <a:lnL w="12700">
                      <a:solidFill>
                        <a:srgbClr val="A6AAA9"/>
                      </a:solidFill>
                      <a:prstDash val="solid"/>
                    </a:lnL>
                    <a:lnR w="12700">
                      <a:solidFill>
                        <a:srgbClr val="DCDEE0"/>
                      </a:solidFill>
                      <a:prstDash val="solid"/>
                    </a:lnR>
                    <a:lnT w="12700">
                      <a:solidFill>
                        <a:srgbClr val="DCDEE0"/>
                      </a:solidFill>
                      <a:prstDash val="solid"/>
                    </a:lnT>
                    <a:lnB w="12700">
                      <a:solidFill>
                        <a:srgbClr val="A6AAA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  <a:spcBef>
                          <a:spcPts val="1300"/>
                        </a:spcBef>
                      </a:pPr>
                      <a:r>
                        <a:rPr sz="2200" dirty="0">
                          <a:solidFill>
                            <a:srgbClr val="DE6A10"/>
                          </a:solidFill>
                          <a:latin typeface="Arial"/>
                          <a:cs typeface="Arial"/>
                        </a:rPr>
                        <a:t>0.27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165100" marB="0">
                    <a:lnL w="12700">
                      <a:solidFill>
                        <a:srgbClr val="DCDEE0"/>
                      </a:solidFill>
                      <a:prstDash val="solid"/>
                    </a:lnL>
                    <a:lnR w="12700">
                      <a:solidFill>
                        <a:srgbClr val="A6AAA9"/>
                      </a:solidFill>
                      <a:prstDash val="solid"/>
                    </a:lnR>
                    <a:lnT w="12700">
                      <a:solidFill>
                        <a:srgbClr val="DCDEE0"/>
                      </a:solidFill>
                      <a:prstDash val="solid"/>
                    </a:lnT>
                    <a:lnB w="12700">
                      <a:solidFill>
                        <a:srgbClr val="A6AAA9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>
        <p:nvGraphicFramePr>
          <p:cNvPr id="16" name="object 16"/>
          <p:cNvGraphicFramePr>
            <a:graphicFrameLocks noGrp="1"/>
          </p:cNvGraphicFramePr>
          <p:nvPr/>
        </p:nvGraphicFramePr>
        <p:xfrm>
          <a:off x="5899150" y="4718050"/>
          <a:ext cx="1371600" cy="1371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5800"/>
                <a:gridCol w="685800"/>
              </a:tblGrid>
              <a:tr h="685800"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  <a:spcBef>
                          <a:spcPts val="1300"/>
                        </a:spcBef>
                      </a:pPr>
                      <a:r>
                        <a:rPr sz="2200" dirty="0">
                          <a:solidFill>
                            <a:srgbClr val="00882B"/>
                          </a:solidFill>
                          <a:latin typeface="Arial"/>
                          <a:cs typeface="Arial"/>
                        </a:rPr>
                        <a:t>9.64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165100" marB="0">
                    <a:lnL w="12700">
                      <a:solidFill>
                        <a:srgbClr val="A6AAA9"/>
                      </a:solidFill>
                      <a:prstDash val="solid"/>
                    </a:lnL>
                    <a:lnR w="12700">
                      <a:solidFill>
                        <a:srgbClr val="DCDEE0"/>
                      </a:solidFill>
                      <a:prstDash val="solid"/>
                    </a:lnR>
                    <a:lnT w="12700">
                      <a:solidFill>
                        <a:srgbClr val="A6AAA9"/>
                      </a:solidFill>
                      <a:prstDash val="solid"/>
                    </a:lnT>
                    <a:lnB w="12700">
                      <a:solidFill>
                        <a:srgbClr val="DCDEE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1300"/>
                        </a:spcBef>
                      </a:pPr>
                      <a:r>
                        <a:rPr sz="2200" dirty="0">
                          <a:solidFill>
                            <a:srgbClr val="A6AAA9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165100" marB="0">
                    <a:lnL w="12700">
                      <a:solidFill>
                        <a:srgbClr val="DCDEE0"/>
                      </a:solidFill>
                      <a:prstDash val="solid"/>
                    </a:lnL>
                    <a:lnR w="12700">
                      <a:solidFill>
                        <a:srgbClr val="A6AAA9"/>
                      </a:solidFill>
                      <a:prstDash val="solid"/>
                    </a:lnR>
                    <a:lnT w="12700">
                      <a:solidFill>
                        <a:srgbClr val="A6AAA9"/>
                      </a:solidFill>
                      <a:prstDash val="solid"/>
                    </a:lnT>
                    <a:lnB w="12700">
                      <a:solidFill>
                        <a:srgbClr val="DCDEE0"/>
                      </a:solidFill>
                      <a:prstDash val="solid"/>
                    </a:lnB>
                  </a:tcPr>
                </a:tc>
              </a:tr>
              <a:tr h="685800"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1300"/>
                        </a:spcBef>
                      </a:pPr>
                      <a:r>
                        <a:rPr sz="2200" dirty="0">
                          <a:solidFill>
                            <a:srgbClr val="A6AAA9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165100" marB="0">
                    <a:lnL w="12700">
                      <a:solidFill>
                        <a:srgbClr val="A6AAA9"/>
                      </a:solidFill>
                      <a:prstDash val="solid"/>
                    </a:lnL>
                    <a:lnR w="12700">
                      <a:solidFill>
                        <a:srgbClr val="DCDEE0"/>
                      </a:solidFill>
                      <a:prstDash val="solid"/>
                    </a:lnR>
                    <a:lnT w="12700">
                      <a:solidFill>
                        <a:srgbClr val="DCDEE0"/>
                      </a:solidFill>
                      <a:prstDash val="solid"/>
                    </a:lnT>
                    <a:lnB w="12700">
                      <a:solidFill>
                        <a:srgbClr val="A6AAA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  <a:spcBef>
                          <a:spcPts val="1300"/>
                        </a:spcBef>
                      </a:pPr>
                      <a:r>
                        <a:rPr sz="2200" dirty="0">
                          <a:solidFill>
                            <a:srgbClr val="DE6A10"/>
                          </a:solidFill>
                          <a:latin typeface="Arial"/>
                          <a:cs typeface="Arial"/>
                        </a:rPr>
                        <a:t>5.29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165100" marB="0">
                    <a:lnL w="12700">
                      <a:solidFill>
                        <a:srgbClr val="DCDEE0"/>
                      </a:solidFill>
                      <a:prstDash val="solid"/>
                    </a:lnL>
                    <a:lnR w="12700">
                      <a:solidFill>
                        <a:srgbClr val="A6AAA9"/>
                      </a:solidFill>
                      <a:prstDash val="solid"/>
                    </a:lnR>
                    <a:lnT w="12700">
                      <a:solidFill>
                        <a:srgbClr val="DCDEE0"/>
                      </a:solidFill>
                      <a:prstDash val="solid"/>
                    </a:lnT>
                    <a:lnB w="12700">
                      <a:solidFill>
                        <a:srgbClr val="A6AAA9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>
        <p:nvGraphicFramePr>
          <p:cNvPr id="17" name="object 17"/>
          <p:cNvGraphicFramePr>
            <a:graphicFrameLocks noGrp="1"/>
          </p:cNvGraphicFramePr>
          <p:nvPr/>
        </p:nvGraphicFramePr>
        <p:xfrm>
          <a:off x="7804150" y="4718050"/>
          <a:ext cx="3429000" cy="1371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5800"/>
                <a:gridCol w="685800"/>
                <a:gridCol w="685800"/>
                <a:gridCol w="685800"/>
                <a:gridCol w="685800"/>
              </a:tblGrid>
              <a:tr h="685800"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  <a:spcBef>
                          <a:spcPts val="1300"/>
                        </a:spcBef>
                      </a:pPr>
                      <a:r>
                        <a:rPr sz="2200" dirty="0">
                          <a:solidFill>
                            <a:srgbClr val="00882B"/>
                          </a:solidFill>
                          <a:latin typeface="Arial"/>
                          <a:cs typeface="Arial"/>
                        </a:rPr>
                        <a:t>0.58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165100" marB="0">
                    <a:lnL w="12700">
                      <a:solidFill>
                        <a:srgbClr val="A6AAA9"/>
                      </a:solidFill>
                      <a:prstDash val="solid"/>
                    </a:lnL>
                    <a:lnR w="12700">
                      <a:solidFill>
                        <a:srgbClr val="DCDEE0"/>
                      </a:solidFill>
                      <a:prstDash val="solid"/>
                    </a:lnR>
                    <a:lnT w="12700">
                      <a:solidFill>
                        <a:srgbClr val="A6AAA9"/>
                      </a:solidFill>
                      <a:prstDash val="solid"/>
                    </a:lnT>
                    <a:lnB w="12700">
                      <a:solidFill>
                        <a:srgbClr val="DCDEE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  <a:spcBef>
                          <a:spcPts val="1300"/>
                        </a:spcBef>
                      </a:pPr>
                      <a:r>
                        <a:rPr sz="2200" dirty="0">
                          <a:solidFill>
                            <a:srgbClr val="00882B"/>
                          </a:solidFill>
                          <a:latin typeface="Arial"/>
                          <a:cs typeface="Arial"/>
                        </a:rPr>
                        <a:t>0.58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165100" marB="0">
                    <a:lnL w="12700">
                      <a:solidFill>
                        <a:srgbClr val="DCDEE0"/>
                      </a:solidFill>
                      <a:prstDash val="solid"/>
                    </a:lnL>
                    <a:lnR w="12700">
                      <a:solidFill>
                        <a:srgbClr val="DCDEE0"/>
                      </a:solidFill>
                      <a:prstDash val="solid"/>
                    </a:lnR>
                    <a:lnT w="12700">
                      <a:solidFill>
                        <a:srgbClr val="A6AAA9"/>
                      </a:solidFill>
                      <a:prstDash val="solid"/>
                    </a:lnT>
                    <a:lnB w="12700">
                      <a:solidFill>
                        <a:srgbClr val="DCDEE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  <a:spcBef>
                          <a:spcPts val="1300"/>
                        </a:spcBef>
                      </a:pPr>
                      <a:r>
                        <a:rPr sz="2200" dirty="0">
                          <a:solidFill>
                            <a:srgbClr val="00882B"/>
                          </a:solidFill>
                          <a:latin typeface="Arial"/>
                          <a:cs typeface="Arial"/>
                        </a:rPr>
                        <a:t>0.58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165100" marB="0">
                    <a:lnL w="12700">
                      <a:solidFill>
                        <a:srgbClr val="DCDEE0"/>
                      </a:solidFill>
                      <a:prstDash val="solid"/>
                    </a:lnL>
                    <a:lnR w="12700">
                      <a:solidFill>
                        <a:srgbClr val="DCDEE0"/>
                      </a:solidFill>
                      <a:prstDash val="solid"/>
                    </a:lnR>
                    <a:lnT w="12700">
                      <a:solidFill>
                        <a:srgbClr val="A6AAA9"/>
                      </a:solidFill>
                      <a:prstDash val="solid"/>
                    </a:lnT>
                    <a:lnB w="12700">
                      <a:solidFill>
                        <a:srgbClr val="DCDEE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1300"/>
                        </a:spcBef>
                      </a:pPr>
                      <a:r>
                        <a:rPr sz="2200" dirty="0">
                          <a:solidFill>
                            <a:srgbClr val="A6AAA9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165100" marB="0">
                    <a:lnL w="12700">
                      <a:solidFill>
                        <a:srgbClr val="DCDEE0"/>
                      </a:solidFill>
                      <a:prstDash val="solid"/>
                    </a:lnL>
                    <a:lnR w="12700">
                      <a:solidFill>
                        <a:srgbClr val="DCDEE0"/>
                      </a:solidFill>
                      <a:prstDash val="solid"/>
                    </a:lnR>
                    <a:lnT w="12700">
                      <a:solidFill>
                        <a:srgbClr val="A6AAA9"/>
                      </a:solidFill>
                      <a:prstDash val="solid"/>
                    </a:lnT>
                    <a:lnB w="12700">
                      <a:solidFill>
                        <a:srgbClr val="DCDEE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1300"/>
                        </a:spcBef>
                      </a:pPr>
                      <a:r>
                        <a:rPr sz="2200" dirty="0">
                          <a:solidFill>
                            <a:srgbClr val="A6AAA9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165100" marB="0">
                    <a:lnL w="12700">
                      <a:solidFill>
                        <a:srgbClr val="DCDEE0"/>
                      </a:solidFill>
                      <a:prstDash val="solid"/>
                    </a:lnL>
                    <a:lnR w="12700">
                      <a:solidFill>
                        <a:srgbClr val="A6AAA9"/>
                      </a:solidFill>
                      <a:prstDash val="solid"/>
                    </a:lnR>
                    <a:lnT w="12700">
                      <a:solidFill>
                        <a:srgbClr val="A6AAA9"/>
                      </a:solidFill>
                      <a:prstDash val="solid"/>
                    </a:lnT>
                    <a:lnB w="12700">
                      <a:solidFill>
                        <a:srgbClr val="DCDEE0"/>
                      </a:solidFill>
                      <a:prstDash val="solid"/>
                    </a:lnB>
                  </a:tcPr>
                </a:tc>
              </a:tr>
              <a:tr h="685800"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1300"/>
                        </a:spcBef>
                      </a:pPr>
                      <a:r>
                        <a:rPr sz="2200" dirty="0">
                          <a:solidFill>
                            <a:srgbClr val="A6AAA9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165100" marB="0">
                    <a:lnL w="12700">
                      <a:solidFill>
                        <a:srgbClr val="A6AAA9"/>
                      </a:solidFill>
                      <a:prstDash val="solid"/>
                    </a:lnL>
                    <a:lnR w="12700">
                      <a:solidFill>
                        <a:srgbClr val="DCDEE0"/>
                      </a:solidFill>
                      <a:prstDash val="solid"/>
                    </a:lnR>
                    <a:lnT w="12700">
                      <a:solidFill>
                        <a:srgbClr val="DCDEE0"/>
                      </a:solidFill>
                      <a:prstDash val="solid"/>
                    </a:lnT>
                    <a:lnB w="12700">
                      <a:solidFill>
                        <a:srgbClr val="A6AAA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1300"/>
                        </a:spcBef>
                      </a:pPr>
                      <a:r>
                        <a:rPr sz="2200" dirty="0">
                          <a:solidFill>
                            <a:srgbClr val="A6AAA9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165100" marB="0">
                    <a:lnL w="12700">
                      <a:solidFill>
                        <a:srgbClr val="DCDEE0"/>
                      </a:solidFill>
                      <a:prstDash val="solid"/>
                    </a:lnL>
                    <a:lnR w="12700">
                      <a:solidFill>
                        <a:srgbClr val="DCDEE0"/>
                      </a:solidFill>
                      <a:prstDash val="solid"/>
                    </a:lnR>
                    <a:lnT w="12700">
                      <a:solidFill>
                        <a:srgbClr val="DCDEE0"/>
                      </a:solidFill>
                      <a:prstDash val="solid"/>
                    </a:lnT>
                    <a:lnB w="12700">
                      <a:solidFill>
                        <a:srgbClr val="A6AAA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1300"/>
                        </a:spcBef>
                      </a:pPr>
                      <a:r>
                        <a:rPr sz="2200" dirty="0">
                          <a:solidFill>
                            <a:srgbClr val="A6AAA9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165100" marB="0">
                    <a:lnL w="12700">
                      <a:solidFill>
                        <a:srgbClr val="DCDEE0"/>
                      </a:solidFill>
                      <a:prstDash val="solid"/>
                    </a:lnL>
                    <a:lnR w="12700">
                      <a:solidFill>
                        <a:srgbClr val="DCDEE0"/>
                      </a:solidFill>
                      <a:prstDash val="solid"/>
                    </a:lnR>
                    <a:lnT w="12700">
                      <a:solidFill>
                        <a:srgbClr val="DCDEE0"/>
                      </a:solidFill>
                      <a:prstDash val="solid"/>
                    </a:lnT>
                    <a:lnB w="12700">
                      <a:solidFill>
                        <a:srgbClr val="A6AAA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  <a:spcBef>
                          <a:spcPts val="1300"/>
                        </a:spcBef>
                      </a:pPr>
                      <a:r>
                        <a:rPr sz="2200" dirty="0">
                          <a:solidFill>
                            <a:srgbClr val="DE6A10"/>
                          </a:solidFill>
                          <a:latin typeface="Arial"/>
                          <a:cs typeface="Arial"/>
                        </a:rPr>
                        <a:t>0.71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165100" marB="0">
                    <a:lnL w="12700">
                      <a:solidFill>
                        <a:srgbClr val="DCDEE0"/>
                      </a:solidFill>
                      <a:prstDash val="solid"/>
                    </a:lnL>
                    <a:lnR w="12700">
                      <a:solidFill>
                        <a:srgbClr val="DCDEE0"/>
                      </a:solidFill>
                      <a:prstDash val="solid"/>
                    </a:lnR>
                    <a:lnT w="12700">
                      <a:solidFill>
                        <a:srgbClr val="DCDEE0"/>
                      </a:solidFill>
                      <a:prstDash val="solid"/>
                    </a:lnT>
                    <a:lnB w="12700">
                      <a:solidFill>
                        <a:srgbClr val="A6AAA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  <a:spcBef>
                          <a:spcPts val="1300"/>
                        </a:spcBef>
                      </a:pPr>
                      <a:r>
                        <a:rPr sz="2200" dirty="0">
                          <a:solidFill>
                            <a:srgbClr val="DE6A10"/>
                          </a:solidFill>
                          <a:latin typeface="Arial"/>
                          <a:cs typeface="Arial"/>
                        </a:rPr>
                        <a:t>0.71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165100" marB="0">
                    <a:lnL w="12700">
                      <a:solidFill>
                        <a:srgbClr val="DCDEE0"/>
                      </a:solidFill>
                      <a:prstDash val="solid"/>
                    </a:lnL>
                    <a:lnR w="12700">
                      <a:solidFill>
                        <a:srgbClr val="A6AAA9"/>
                      </a:solidFill>
                      <a:prstDash val="solid"/>
                    </a:lnR>
                    <a:lnT w="12700">
                      <a:solidFill>
                        <a:srgbClr val="DCDEE0"/>
                      </a:solidFill>
                      <a:prstDash val="solid"/>
                    </a:lnT>
                    <a:lnB w="12700">
                      <a:solidFill>
                        <a:srgbClr val="A6AAA9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18" name="object 18"/>
          <p:cNvSpPr txBox="1"/>
          <p:nvPr/>
        </p:nvSpPr>
        <p:spPr>
          <a:xfrm>
            <a:off x="317500" y="4356100"/>
            <a:ext cx="48450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dirty="0">
                <a:solidFill>
                  <a:srgbClr val="007600"/>
                </a:solidFill>
                <a:latin typeface="Arial"/>
                <a:cs typeface="Arial"/>
              </a:rPr>
              <a:t>CS</a:t>
            </a:r>
            <a:endParaRPr sz="26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90500" y="4622800"/>
            <a:ext cx="72326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dirty="0">
                <a:solidFill>
                  <a:srgbClr val="007600"/>
                </a:solidFill>
                <a:latin typeface="Arial"/>
                <a:cs typeface="Arial"/>
              </a:rPr>
              <a:t>docs</a:t>
            </a:r>
            <a:endParaRPr sz="26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92100" y="6007100"/>
            <a:ext cx="53911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dirty="0">
                <a:solidFill>
                  <a:srgbClr val="DE6A10"/>
                </a:solidFill>
                <a:latin typeface="Arial"/>
                <a:cs typeface="Arial"/>
              </a:rPr>
              <a:t>MD</a:t>
            </a:r>
            <a:endParaRPr sz="26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90500" y="6286500"/>
            <a:ext cx="72326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dirty="0">
                <a:solidFill>
                  <a:srgbClr val="DE6A10"/>
                </a:solidFill>
                <a:latin typeface="Arial"/>
                <a:cs typeface="Arial"/>
              </a:rPr>
              <a:t>docs</a:t>
            </a:r>
            <a:endParaRPr sz="26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454400" y="5118100"/>
            <a:ext cx="26289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latin typeface="Arial"/>
                <a:cs typeface="Arial"/>
              </a:rPr>
              <a:t>=</a:t>
            </a:r>
            <a:endParaRPr sz="32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537200" y="5130800"/>
            <a:ext cx="22860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latin typeface="Arial"/>
                <a:cs typeface="Arial"/>
              </a:rPr>
              <a:t>x</a:t>
            </a:r>
            <a:endParaRPr sz="32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7416800" y="5130800"/>
            <a:ext cx="22860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latin typeface="Arial"/>
                <a:cs typeface="Arial"/>
              </a:rPr>
              <a:t>x</a:t>
            </a:r>
            <a:endParaRPr sz="32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111500" y="7874000"/>
            <a:ext cx="3206750" cy="7950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3030"/>
              </a:lnSpc>
              <a:spcBef>
                <a:spcPts val="100"/>
              </a:spcBef>
            </a:pPr>
            <a:r>
              <a:rPr sz="2800" b="1" spc="-5" dirty="0">
                <a:solidFill>
                  <a:srgbClr val="53585F"/>
                </a:solidFill>
                <a:latin typeface="Arial"/>
                <a:cs typeface="Arial"/>
              </a:rPr>
              <a:t>document-concept</a:t>
            </a:r>
            <a:endParaRPr sz="2800">
              <a:latin typeface="Arial"/>
              <a:cs typeface="Arial"/>
            </a:endParaRPr>
          </a:p>
          <a:p>
            <a:pPr marR="12065" algn="ctr">
              <a:lnSpc>
                <a:spcPts val="3030"/>
              </a:lnSpc>
            </a:pPr>
            <a:r>
              <a:rPr sz="2800" spc="-5" dirty="0">
                <a:solidFill>
                  <a:srgbClr val="53585F"/>
                </a:solidFill>
                <a:latin typeface="Arial"/>
                <a:cs typeface="Arial"/>
              </a:rPr>
              <a:t>similarity</a:t>
            </a:r>
            <a:r>
              <a:rPr sz="2800" spc="-15" dirty="0">
                <a:solidFill>
                  <a:srgbClr val="53585F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53585F"/>
                </a:solidFill>
                <a:latin typeface="Arial"/>
                <a:cs typeface="Arial"/>
              </a:rPr>
              <a:t>matrix</a:t>
            </a:r>
            <a:endParaRPr sz="28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8318500" y="6159500"/>
            <a:ext cx="2475865" cy="7950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1600">
              <a:lnSpc>
                <a:spcPts val="3030"/>
              </a:lnSpc>
              <a:spcBef>
                <a:spcPts val="100"/>
              </a:spcBef>
            </a:pPr>
            <a:r>
              <a:rPr sz="2800" b="1" spc="-5" dirty="0">
                <a:solidFill>
                  <a:srgbClr val="53585F"/>
                </a:solidFill>
                <a:latin typeface="Arial"/>
                <a:cs typeface="Arial"/>
              </a:rPr>
              <a:t>term-concept</a:t>
            </a:r>
            <a:endParaRPr sz="2800">
              <a:latin typeface="Arial"/>
              <a:cs typeface="Arial"/>
            </a:endParaRPr>
          </a:p>
          <a:p>
            <a:pPr marL="12700">
              <a:lnSpc>
                <a:spcPts val="3030"/>
              </a:lnSpc>
            </a:pPr>
            <a:r>
              <a:rPr sz="2800" spc="-5" dirty="0">
                <a:solidFill>
                  <a:srgbClr val="53585F"/>
                </a:solidFill>
                <a:latin typeface="Arial"/>
                <a:cs typeface="Arial"/>
              </a:rPr>
              <a:t>similarity</a:t>
            </a:r>
            <a:r>
              <a:rPr sz="2800" spc="-35" dirty="0">
                <a:solidFill>
                  <a:srgbClr val="53585F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53585F"/>
                </a:solidFill>
                <a:latin typeface="Arial"/>
                <a:cs typeface="Arial"/>
              </a:rPr>
              <a:t>matrix</a:t>
            </a:r>
            <a:endParaRPr sz="2800"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5852464" y="4030370"/>
            <a:ext cx="873175" cy="146634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1289271" y="4710341"/>
            <a:ext cx="1679587" cy="141810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11633200" y="4749800"/>
            <a:ext cx="1093470" cy="13182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490"/>
              </a:lnSpc>
              <a:spcBef>
                <a:spcPts val="100"/>
              </a:spcBef>
            </a:pPr>
            <a:r>
              <a:rPr sz="2400" dirty="0">
                <a:solidFill>
                  <a:srgbClr val="007600"/>
                </a:solidFill>
                <a:latin typeface="Arial"/>
                <a:cs typeface="Arial"/>
              </a:rPr>
              <a:t>CS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ts val="2490"/>
              </a:lnSpc>
            </a:pPr>
            <a:r>
              <a:rPr sz="2400" dirty="0">
                <a:solidFill>
                  <a:srgbClr val="007600"/>
                </a:solidFill>
                <a:latin typeface="Arial"/>
                <a:cs typeface="Arial"/>
              </a:rPr>
              <a:t>concept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ts val="2440"/>
              </a:lnSpc>
              <a:spcBef>
                <a:spcPts val="320"/>
              </a:spcBef>
            </a:pPr>
            <a:r>
              <a:rPr sz="2400" dirty="0">
                <a:solidFill>
                  <a:srgbClr val="DE6A10"/>
                </a:solidFill>
                <a:latin typeface="Arial"/>
                <a:cs typeface="Arial"/>
              </a:rPr>
              <a:t>MD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ts val="2440"/>
              </a:lnSpc>
            </a:pPr>
            <a:r>
              <a:rPr sz="2400" dirty="0">
                <a:solidFill>
                  <a:srgbClr val="DE6A10"/>
                </a:solidFill>
                <a:latin typeface="Arial"/>
                <a:cs typeface="Arial"/>
              </a:rPr>
              <a:t>concept</a:t>
            </a:r>
            <a:endParaRPr sz="240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 rot="18780000">
            <a:off x="8017245" y="4255386"/>
            <a:ext cx="667392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330"/>
              </a:lnSpc>
            </a:pPr>
            <a:r>
              <a:rPr sz="2400" dirty="0">
                <a:solidFill>
                  <a:srgbClr val="007600"/>
                </a:solidFill>
                <a:latin typeface="Arial"/>
                <a:cs typeface="Arial"/>
              </a:rPr>
              <a:t>data</a:t>
            </a:r>
            <a:endParaRPr sz="240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 rot="18660000">
            <a:off x="8631293" y="4291382"/>
            <a:ext cx="578329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330"/>
              </a:lnSpc>
            </a:pPr>
            <a:r>
              <a:rPr sz="2400" dirty="0">
                <a:solidFill>
                  <a:srgbClr val="007600"/>
                </a:solidFill>
                <a:latin typeface="Arial"/>
                <a:cs typeface="Arial"/>
              </a:rPr>
              <a:t>info</a:t>
            </a:r>
            <a:endParaRPr sz="240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 rot="18660000">
            <a:off x="9222435" y="4067855"/>
            <a:ext cx="1126595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330"/>
              </a:lnSpc>
            </a:pPr>
            <a:r>
              <a:rPr sz="2400" dirty="0">
                <a:solidFill>
                  <a:srgbClr val="007600"/>
                </a:solidFill>
                <a:latin typeface="Arial"/>
                <a:cs typeface="Arial"/>
              </a:rPr>
              <a:t>re</a:t>
            </a:r>
            <a:r>
              <a:rPr sz="2400" spc="-5" dirty="0">
                <a:solidFill>
                  <a:srgbClr val="007600"/>
                </a:solidFill>
                <a:latin typeface="Arial"/>
                <a:cs typeface="Arial"/>
              </a:rPr>
              <a:t>t</a:t>
            </a:r>
            <a:r>
              <a:rPr sz="2400" dirty="0">
                <a:solidFill>
                  <a:srgbClr val="007600"/>
                </a:solidFill>
                <a:latin typeface="Arial"/>
                <a:cs typeface="Arial"/>
              </a:rPr>
              <a:t>rieval</a:t>
            </a:r>
            <a:endParaRPr sz="2400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 rot="18780000">
            <a:off x="9883163" y="4222666"/>
            <a:ext cx="748162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375"/>
              </a:lnSpc>
            </a:pPr>
            <a:r>
              <a:rPr sz="2400" spc="-45" dirty="0">
                <a:solidFill>
                  <a:srgbClr val="DE6A10"/>
                </a:solidFill>
                <a:latin typeface="Arial"/>
                <a:cs typeface="Arial"/>
              </a:rPr>
              <a:t>b</a:t>
            </a:r>
            <a:r>
              <a:rPr sz="2400" dirty="0">
                <a:solidFill>
                  <a:srgbClr val="DE6A10"/>
                </a:solidFill>
                <a:latin typeface="Arial"/>
                <a:cs typeface="Arial"/>
              </a:rPr>
              <a:t>r</a:t>
            </a:r>
            <a:r>
              <a:rPr sz="2400" spc="-45" dirty="0">
                <a:solidFill>
                  <a:srgbClr val="DE6A10"/>
                </a:solidFill>
                <a:latin typeface="Arial"/>
                <a:cs typeface="Arial"/>
              </a:rPr>
              <a:t>a</a:t>
            </a:r>
            <a:r>
              <a:rPr sz="3600" spc="-67" baseline="1157" dirty="0">
                <a:solidFill>
                  <a:srgbClr val="DE6A10"/>
                </a:solidFill>
                <a:latin typeface="Arial"/>
                <a:cs typeface="Arial"/>
              </a:rPr>
              <a:t>i</a:t>
            </a:r>
            <a:r>
              <a:rPr sz="3600" baseline="1157" dirty="0">
                <a:solidFill>
                  <a:srgbClr val="DE6A10"/>
                </a:solidFill>
                <a:latin typeface="Arial"/>
                <a:cs typeface="Arial"/>
              </a:rPr>
              <a:t>n</a:t>
            </a:r>
            <a:endParaRPr sz="3600" baseline="1157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 rot="18780000">
            <a:off x="10615147" y="4260360"/>
            <a:ext cx="656682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370"/>
              </a:lnSpc>
            </a:pPr>
            <a:r>
              <a:rPr sz="2400" dirty="0">
                <a:solidFill>
                  <a:srgbClr val="DE6A10"/>
                </a:solidFill>
                <a:latin typeface="Arial"/>
                <a:cs typeface="Arial"/>
              </a:rPr>
              <a:t>lung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3806012" y="1615224"/>
            <a:ext cx="1741170" cy="1370330"/>
            <a:chOff x="3806012" y="1615224"/>
            <a:chExt cx="1741170" cy="1370330"/>
          </a:xfrm>
        </p:grpSpPr>
        <p:sp>
          <p:nvSpPr>
            <p:cNvPr id="36" name="object 36"/>
            <p:cNvSpPr/>
            <p:nvPr/>
          </p:nvSpPr>
          <p:spPr>
            <a:xfrm>
              <a:off x="3806012" y="2262924"/>
              <a:ext cx="1067544" cy="722617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4479112" y="1615224"/>
              <a:ext cx="1067544" cy="1370317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3797300" y="1333500"/>
            <a:ext cx="3901440" cy="26695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1463040" algn="ctr">
              <a:lnSpc>
                <a:spcPts val="2490"/>
              </a:lnSpc>
              <a:spcBef>
                <a:spcPts val="100"/>
              </a:spcBef>
            </a:pPr>
            <a:r>
              <a:rPr sz="2400" dirty="0">
                <a:solidFill>
                  <a:srgbClr val="DE6A10"/>
                </a:solidFill>
                <a:latin typeface="Arial"/>
                <a:cs typeface="Arial"/>
              </a:rPr>
              <a:t>MD</a:t>
            </a:r>
            <a:endParaRPr sz="2400">
              <a:latin typeface="Arial"/>
              <a:cs typeface="Arial"/>
            </a:endParaRPr>
          </a:p>
          <a:p>
            <a:pPr marR="1454150" algn="ctr">
              <a:lnSpc>
                <a:spcPts val="2490"/>
              </a:lnSpc>
            </a:pPr>
            <a:r>
              <a:rPr sz="2400" dirty="0">
                <a:solidFill>
                  <a:srgbClr val="DE6A10"/>
                </a:solidFill>
                <a:latin typeface="Arial"/>
                <a:cs typeface="Arial"/>
              </a:rPr>
              <a:t>concept</a:t>
            </a:r>
            <a:endParaRPr sz="2400">
              <a:latin typeface="Arial"/>
              <a:cs typeface="Arial"/>
            </a:endParaRPr>
          </a:p>
          <a:p>
            <a:pPr marR="2809240" algn="ctr">
              <a:lnSpc>
                <a:spcPts val="2490"/>
              </a:lnSpc>
              <a:spcBef>
                <a:spcPts val="120"/>
              </a:spcBef>
            </a:pPr>
            <a:r>
              <a:rPr sz="2400" dirty="0">
                <a:solidFill>
                  <a:srgbClr val="007600"/>
                </a:solidFill>
                <a:latin typeface="Arial"/>
                <a:cs typeface="Arial"/>
              </a:rPr>
              <a:t>CS</a:t>
            </a:r>
            <a:endParaRPr sz="2400">
              <a:latin typeface="Arial"/>
              <a:cs typeface="Arial"/>
            </a:endParaRPr>
          </a:p>
          <a:p>
            <a:pPr marR="2800350" algn="ctr">
              <a:lnSpc>
                <a:spcPts val="2490"/>
              </a:lnSpc>
            </a:pPr>
            <a:r>
              <a:rPr sz="2400" dirty="0">
                <a:solidFill>
                  <a:srgbClr val="007600"/>
                </a:solidFill>
                <a:latin typeface="Arial"/>
                <a:cs typeface="Arial"/>
              </a:rPr>
              <a:t>concept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400">
              <a:latin typeface="Arial"/>
              <a:cs typeface="Arial"/>
            </a:endParaRPr>
          </a:p>
          <a:p>
            <a:pPr marL="2133600" marR="5080" indent="-25400">
              <a:lnSpc>
                <a:spcPts val="3100"/>
              </a:lnSpc>
              <a:spcBef>
                <a:spcPts val="1880"/>
              </a:spcBef>
            </a:pPr>
            <a:r>
              <a:rPr sz="2600" spc="-5" dirty="0">
                <a:solidFill>
                  <a:srgbClr val="00882B"/>
                </a:solidFill>
                <a:latin typeface="Arial"/>
                <a:cs typeface="Arial"/>
              </a:rPr>
              <a:t>“strength”</a:t>
            </a:r>
            <a:r>
              <a:rPr sz="2600" spc="-65" dirty="0">
                <a:solidFill>
                  <a:srgbClr val="00882B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00882B"/>
                </a:solidFill>
                <a:latin typeface="Arial"/>
                <a:cs typeface="Arial"/>
              </a:rPr>
              <a:t>of  CS-concept</a:t>
            </a:r>
            <a:endParaRPr sz="2600">
              <a:latin typeface="Arial"/>
              <a:cs typeface="Arial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3914851" y="3652672"/>
            <a:ext cx="814552" cy="80263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7754963" y="4693843"/>
            <a:ext cx="814552" cy="80263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145">
              <a:lnSpc>
                <a:spcPct val="100000"/>
              </a:lnSpc>
              <a:spcBef>
                <a:spcPts val="100"/>
              </a:spcBef>
            </a:pPr>
            <a:r>
              <a:rPr dirty="0"/>
              <a:t>SVD - </a:t>
            </a:r>
            <a:r>
              <a:rPr spc="-5" dirty="0"/>
              <a:t>Interpretation</a:t>
            </a:r>
            <a:r>
              <a:rPr spc="-65" dirty="0"/>
              <a:t> </a:t>
            </a:r>
            <a:r>
              <a:rPr dirty="0"/>
              <a:t>#1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16000" y="2514600"/>
            <a:ext cx="10349230" cy="36550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6200">
              <a:lnSpc>
                <a:spcPct val="100000"/>
              </a:lnSpc>
              <a:spcBef>
                <a:spcPts val="100"/>
              </a:spcBef>
              <a:tabLst>
                <a:tab pos="6236335" algn="l"/>
              </a:tabLst>
            </a:pPr>
            <a:r>
              <a:rPr sz="4400" spc="-5" dirty="0">
                <a:latin typeface="Arial"/>
                <a:cs typeface="Arial"/>
              </a:rPr>
              <a:t>‘documents’,</a:t>
            </a:r>
            <a:r>
              <a:rPr sz="4400" spc="20" dirty="0">
                <a:latin typeface="Arial"/>
                <a:cs typeface="Arial"/>
              </a:rPr>
              <a:t> </a:t>
            </a:r>
            <a:r>
              <a:rPr sz="4400" spc="-5" dirty="0">
                <a:latin typeface="Arial"/>
                <a:cs typeface="Arial"/>
              </a:rPr>
              <a:t>‘terms’</a:t>
            </a:r>
            <a:r>
              <a:rPr sz="4400" spc="-135" dirty="0">
                <a:latin typeface="Arial"/>
                <a:cs typeface="Arial"/>
              </a:rPr>
              <a:t> </a:t>
            </a:r>
            <a:r>
              <a:rPr sz="4400" dirty="0">
                <a:latin typeface="Arial"/>
                <a:cs typeface="Arial"/>
              </a:rPr>
              <a:t>and	</a:t>
            </a:r>
            <a:r>
              <a:rPr sz="4400" spc="-5" dirty="0">
                <a:latin typeface="Arial"/>
                <a:cs typeface="Arial"/>
              </a:rPr>
              <a:t>‘concepts’:</a:t>
            </a:r>
            <a:endParaRPr sz="4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54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4400" b="1" dirty="0">
                <a:latin typeface="Arial"/>
                <a:cs typeface="Arial"/>
              </a:rPr>
              <a:t>U</a:t>
            </a:r>
            <a:r>
              <a:rPr sz="4400" dirty="0">
                <a:latin typeface="Arial"/>
                <a:cs typeface="Arial"/>
              </a:rPr>
              <a:t>: </a:t>
            </a:r>
            <a:r>
              <a:rPr sz="4400" spc="-5" dirty="0">
                <a:latin typeface="Arial"/>
                <a:cs typeface="Arial"/>
              </a:rPr>
              <a:t>document-concept similarity</a:t>
            </a:r>
            <a:r>
              <a:rPr sz="4400" dirty="0">
                <a:latin typeface="Arial"/>
                <a:cs typeface="Arial"/>
              </a:rPr>
              <a:t> </a:t>
            </a:r>
            <a:r>
              <a:rPr sz="4400" spc="-5" dirty="0">
                <a:latin typeface="Arial"/>
                <a:cs typeface="Arial"/>
              </a:rPr>
              <a:t>matrix</a:t>
            </a:r>
            <a:endParaRPr sz="4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620"/>
              </a:spcBef>
            </a:pPr>
            <a:r>
              <a:rPr sz="4400" b="1" dirty="0">
                <a:latin typeface="Arial"/>
                <a:cs typeface="Arial"/>
              </a:rPr>
              <a:t>V</a:t>
            </a:r>
            <a:r>
              <a:rPr sz="4400" dirty="0">
                <a:latin typeface="Arial"/>
                <a:cs typeface="Arial"/>
              </a:rPr>
              <a:t>: </a:t>
            </a:r>
            <a:r>
              <a:rPr sz="4400" spc="-5" dirty="0">
                <a:latin typeface="Arial"/>
                <a:cs typeface="Arial"/>
              </a:rPr>
              <a:t>term-concept similarity</a:t>
            </a:r>
            <a:r>
              <a:rPr sz="4400" spc="-10" dirty="0">
                <a:latin typeface="Arial"/>
                <a:cs typeface="Arial"/>
              </a:rPr>
              <a:t> </a:t>
            </a:r>
            <a:r>
              <a:rPr sz="4400" spc="-5" dirty="0">
                <a:latin typeface="Arial"/>
                <a:cs typeface="Arial"/>
              </a:rPr>
              <a:t>matrix</a:t>
            </a:r>
            <a:endParaRPr sz="4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20"/>
              </a:spcBef>
              <a:tabLst>
                <a:tab pos="2974340" algn="l"/>
              </a:tabLst>
            </a:pPr>
            <a:r>
              <a:rPr sz="4400" dirty="0">
                <a:latin typeface="Symbol"/>
                <a:cs typeface="Symbol"/>
              </a:rPr>
              <a:t></a:t>
            </a:r>
            <a:r>
              <a:rPr sz="4400" dirty="0">
                <a:latin typeface="Arial"/>
                <a:cs typeface="Arial"/>
              </a:rPr>
              <a:t>:</a:t>
            </a:r>
            <a:r>
              <a:rPr sz="4400" spc="-5" dirty="0">
                <a:latin typeface="Arial"/>
                <a:cs typeface="Arial"/>
              </a:rPr>
              <a:t> </a:t>
            </a:r>
            <a:r>
              <a:rPr sz="4400" dirty="0">
                <a:latin typeface="Arial"/>
                <a:cs typeface="Arial"/>
              </a:rPr>
              <a:t>diagonal	</a:t>
            </a:r>
            <a:r>
              <a:rPr sz="4400" spc="-5" dirty="0">
                <a:latin typeface="Arial"/>
                <a:cs typeface="Arial"/>
              </a:rPr>
              <a:t>elements: </a:t>
            </a:r>
            <a:r>
              <a:rPr sz="4400" dirty="0">
                <a:solidFill>
                  <a:srgbClr val="00882B"/>
                </a:solidFill>
                <a:latin typeface="Arial"/>
                <a:cs typeface="Arial"/>
              </a:rPr>
              <a:t>concept</a:t>
            </a:r>
            <a:r>
              <a:rPr sz="4400" spc="-20" dirty="0">
                <a:solidFill>
                  <a:srgbClr val="00882B"/>
                </a:solidFill>
                <a:latin typeface="Arial"/>
                <a:cs typeface="Arial"/>
              </a:rPr>
              <a:t> </a:t>
            </a:r>
            <a:r>
              <a:rPr sz="4400" spc="-5" dirty="0">
                <a:solidFill>
                  <a:srgbClr val="00882B"/>
                </a:solidFill>
                <a:latin typeface="Arial"/>
                <a:cs typeface="Arial"/>
              </a:rPr>
              <a:t>“strengths”</a:t>
            </a:r>
            <a:endParaRPr sz="4400">
              <a:latin typeface="Arial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145">
              <a:lnSpc>
                <a:spcPct val="100000"/>
              </a:lnSpc>
              <a:spcBef>
                <a:spcPts val="100"/>
              </a:spcBef>
            </a:pPr>
            <a:r>
              <a:rPr dirty="0"/>
              <a:t>SVD - </a:t>
            </a:r>
            <a:r>
              <a:rPr spc="-5" dirty="0"/>
              <a:t>Interpretation</a:t>
            </a:r>
            <a:r>
              <a:rPr spc="-65" dirty="0"/>
              <a:t> </a:t>
            </a:r>
            <a:r>
              <a:rPr dirty="0"/>
              <a:t>#1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41400" y="2448560"/>
            <a:ext cx="9550400" cy="50673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800" marR="30480">
              <a:lnSpc>
                <a:spcPct val="109800"/>
              </a:lnSpc>
              <a:spcBef>
                <a:spcPts val="100"/>
              </a:spcBef>
              <a:tabLst>
                <a:tab pos="826135" algn="l"/>
                <a:tab pos="3269615" algn="l"/>
                <a:tab pos="6210935" algn="l"/>
              </a:tabLst>
            </a:pPr>
            <a:r>
              <a:rPr sz="4400" spc="-5" dirty="0">
                <a:latin typeface="Arial"/>
                <a:cs typeface="Arial"/>
              </a:rPr>
              <a:t>‘documents’,</a:t>
            </a:r>
            <a:r>
              <a:rPr sz="4400" spc="20" dirty="0">
                <a:latin typeface="Arial"/>
                <a:cs typeface="Arial"/>
              </a:rPr>
              <a:t> </a:t>
            </a:r>
            <a:r>
              <a:rPr sz="4400" spc="-5" dirty="0">
                <a:latin typeface="Arial"/>
                <a:cs typeface="Arial"/>
              </a:rPr>
              <a:t>‘terms’</a:t>
            </a:r>
            <a:r>
              <a:rPr sz="4400" spc="-135" dirty="0">
                <a:latin typeface="Arial"/>
                <a:cs typeface="Arial"/>
              </a:rPr>
              <a:t> </a:t>
            </a:r>
            <a:r>
              <a:rPr sz="4400" dirty="0">
                <a:latin typeface="Arial"/>
                <a:cs typeface="Arial"/>
              </a:rPr>
              <a:t>and	</a:t>
            </a:r>
            <a:r>
              <a:rPr sz="4400" spc="-5" dirty="0">
                <a:latin typeface="Arial"/>
                <a:cs typeface="Arial"/>
              </a:rPr>
              <a:t>‘concepts’:  </a:t>
            </a:r>
            <a:r>
              <a:rPr sz="4400" dirty="0">
                <a:latin typeface="Arial"/>
                <a:cs typeface="Arial"/>
              </a:rPr>
              <a:t>Q</a:t>
            </a:r>
            <a:r>
              <a:rPr sz="4400" b="1" dirty="0">
                <a:latin typeface="Arial"/>
                <a:cs typeface="Arial"/>
              </a:rPr>
              <a:t>:	</a:t>
            </a:r>
            <a:r>
              <a:rPr sz="4400" dirty="0">
                <a:latin typeface="Arial"/>
                <a:cs typeface="Arial"/>
              </a:rPr>
              <a:t>if </a:t>
            </a:r>
            <a:r>
              <a:rPr sz="4400" b="1" dirty="0">
                <a:latin typeface="Arial"/>
                <a:cs typeface="Arial"/>
              </a:rPr>
              <a:t>A</a:t>
            </a:r>
            <a:r>
              <a:rPr sz="4400" b="1" spc="-330" dirty="0">
                <a:latin typeface="Arial"/>
                <a:cs typeface="Arial"/>
              </a:rPr>
              <a:t> </a:t>
            </a:r>
            <a:r>
              <a:rPr sz="4400" dirty="0">
                <a:latin typeface="Arial"/>
                <a:cs typeface="Arial"/>
              </a:rPr>
              <a:t>is </a:t>
            </a:r>
            <a:r>
              <a:rPr sz="4400" spc="-5" dirty="0">
                <a:latin typeface="Arial"/>
                <a:cs typeface="Arial"/>
              </a:rPr>
              <a:t>the	document-to-term</a:t>
            </a:r>
            <a:r>
              <a:rPr sz="4400" spc="-15" dirty="0">
                <a:latin typeface="Arial"/>
                <a:cs typeface="Arial"/>
              </a:rPr>
              <a:t> </a:t>
            </a:r>
            <a:r>
              <a:rPr sz="4400" spc="-5" dirty="0">
                <a:latin typeface="Arial"/>
                <a:cs typeface="Arial"/>
              </a:rPr>
              <a:t>matrix,</a:t>
            </a:r>
            <a:endParaRPr sz="4400">
              <a:latin typeface="Arial"/>
              <a:cs typeface="Arial"/>
            </a:endParaRPr>
          </a:p>
          <a:p>
            <a:pPr marL="533400">
              <a:lnSpc>
                <a:spcPts val="4800"/>
              </a:lnSpc>
              <a:tabLst>
                <a:tab pos="3359785" algn="l"/>
              </a:tabLst>
            </a:pPr>
            <a:r>
              <a:rPr sz="4400" dirty="0">
                <a:latin typeface="Arial"/>
                <a:cs typeface="Arial"/>
              </a:rPr>
              <a:t>what</a:t>
            </a:r>
            <a:r>
              <a:rPr sz="4400" spc="-5" dirty="0">
                <a:latin typeface="Arial"/>
                <a:cs typeface="Arial"/>
              </a:rPr>
              <a:t> </a:t>
            </a:r>
            <a:r>
              <a:rPr sz="4400" dirty="0">
                <a:latin typeface="Arial"/>
                <a:cs typeface="Arial"/>
              </a:rPr>
              <a:t>is </a:t>
            </a:r>
            <a:r>
              <a:rPr sz="4400" spc="-5" dirty="0">
                <a:latin typeface="Arial"/>
                <a:cs typeface="Arial"/>
              </a:rPr>
              <a:t>the	similarity matrix </a:t>
            </a:r>
            <a:r>
              <a:rPr sz="4400" b="1" spc="10" dirty="0">
                <a:latin typeface="Arial"/>
                <a:cs typeface="Arial"/>
              </a:rPr>
              <a:t>A</a:t>
            </a:r>
            <a:r>
              <a:rPr sz="4350" spc="15" baseline="19157" dirty="0">
                <a:latin typeface="Arial"/>
                <a:cs typeface="Arial"/>
              </a:rPr>
              <a:t>T </a:t>
            </a:r>
            <a:r>
              <a:rPr sz="4400" b="1" dirty="0">
                <a:latin typeface="Arial"/>
                <a:cs typeface="Arial"/>
              </a:rPr>
              <a:t>A</a:t>
            </a:r>
            <a:r>
              <a:rPr sz="4400" b="1" spc="65" dirty="0">
                <a:latin typeface="Arial"/>
                <a:cs typeface="Arial"/>
              </a:rPr>
              <a:t> </a:t>
            </a:r>
            <a:r>
              <a:rPr sz="4400" dirty="0">
                <a:latin typeface="Arial"/>
                <a:cs typeface="Arial"/>
              </a:rPr>
              <a:t>?</a:t>
            </a:r>
            <a:endParaRPr sz="4400">
              <a:latin typeface="Arial"/>
              <a:cs typeface="Arial"/>
            </a:endParaRPr>
          </a:p>
          <a:p>
            <a:pPr marL="50800">
              <a:lnSpc>
                <a:spcPct val="100000"/>
              </a:lnSpc>
              <a:spcBef>
                <a:spcPts val="520"/>
              </a:spcBef>
            </a:pPr>
            <a:r>
              <a:rPr sz="4400" dirty="0">
                <a:latin typeface="Arial"/>
                <a:cs typeface="Arial"/>
              </a:rPr>
              <a:t>A:</a:t>
            </a:r>
            <a:endParaRPr sz="4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4950">
              <a:latin typeface="Arial"/>
              <a:cs typeface="Arial"/>
            </a:endParaRPr>
          </a:p>
          <a:p>
            <a:pPr marL="50800" marR="7131050">
              <a:lnSpc>
                <a:spcPct val="111700"/>
              </a:lnSpc>
              <a:tabLst>
                <a:tab pos="2099945" algn="l"/>
              </a:tabLst>
            </a:pPr>
            <a:r>
              <a:rPr sz="4400" dirty="0">
                <a:latin typeface="Arial"/>
                <a:cs typeface="Arial"/>
              </a:rPr>
              <a:t>Q:</a:t>
            </a:r>
            <a:r>
              <a:rPr sz="4400" spc="-5" dirty="0">
                <a:latin typeface="Arial"/>
                <a:cs typeface="Arial"/>
              </a:rPr>
              <a:t> </a:t>
            </a:r>
            <a:r>
              <a:rPr sz="4400" b="1" dirty="0">
                <a:latin typeface="Arial"/>
                <a:cs typeface="Arial"/>
              </a:rPr>
              <a:t>A</a:t>
            </a:r>
            <a:r>
              <a:rPr sz="4400" b="1" spc="-325" dirty="0">
                <a:latin typeface="Arial"/>
                <a:cs typeface="Arial"/>
              </a:rPr>
              <a:t> </a:t>
            </a:r>
            <a:r>
              <a:rPr sz="4400" b="1" spc="-5" dirty="0">
                <a:latin typeface="Arial"/>
                <a:cs typeface="Arial"/>
              </a:rPr>
              <a:t>A</a:t>
            </a:r>
            <a:r>
              <a:rPr sz="4350" spc="30" baseline="19157" dirty="0">
                <a:latin typeface="Arial"/>
                <a:cs typeface="Arial"/>
              </a:rPr>
              <a:t>T</a:t>
            </a:r>
            <a:r>
              <a:rPr sz="4350" baseline="19157" dirty="0">
                <a:latin typeface="Arial"/>
                <a:cs typeface="Arial"/>
              </a:rPr>
              <a:t>	</a:t>
            </a:r>
            <a:r>
              <a:rPr sz="4400" dirty="0">
                <a:latin typeface="Arial"/>
                <a:cs typeface="Arial"/>
              </a:rPr>
              <a:t>?  A:</a:t>
            </a:r>
            <a:endParaRPr sz="4400">
              <a:latin typeface="Arial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145">
              <a:lnSpc>
                <a:spcPct val="100000"/>
              </a:lnSpc>
              <a:spcBef>
                <a:spcPts val="100"/>
              </a:spcBef>
            </a:pPr>
            <a:r>
              <a:rPr dirty="0"/>
              <a:t>SVD - </a:t>
            </a:r>
            <a:r>
              <a:rPr spc="-5" dirty="0"/>
              <a:t>Interpretation</a:t>
            </a:r>
            <a:r>
              <a:rPr spc="-65" dirty="0"/>
              <a:t> </a:t>
            </a:r>
            <a:r>
              <a:rPr dirty="0"/>
              <a:t>#1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41400" y="2448560"/>
            <a:ext cx="11245215" cy="50673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800" marR="1725295">
              <a:lnSpc>
                <a:spcPct val="109800"/>
              </a:lnSpc>
              <a:spcBef>
                <a:spcPts val="100"/>
              </a:spcBef>
              <a:tabLst>
                <a:tab pos="826135" algn="l"/>
                <a:tab pos="3269615" algn="l"/>
                <a:tab pos="6210935" algn="l"/>
              </a:tabLst>
            </a:pPr>
            <a:r>
              <a:rPr sz="4400" spc="-5" dirty="0">
                <a:latin typeface="Arial"/>
                <a:cs typeface="Arial"/>
              </a:rPr>
              <a:t>‘documents’,</a:t>
            </a:r>
            <a:r>
              <a:rPr sz="4400" spc="20" dirty="0">
                <a:latin typeface="Arial"/>
                <a:cs typeface="Arial"/>
              </a:rPr>
              <a:t> </a:t>
            </a:r>
            <a:r>
              <a:rPr sz="4400" spc="-5" dirty="0">
                <a:latin typeface="Arial"/>
                <a:cs typeface="Arial"/>
              </a:rPr>
              <a:t>‘terms’</a:t>
            </a:r>
            <a:r>
              <a:rPr sz="4400" spc="-135" dirty="0">
                <a:latin typeface="Arial"/>
                <a:cs typeface="Arial"/>
              </a:rPr>
              <a:t> </a:t>
            </a:r>
            <a:r>
              <a:rPr sz="4400" dirty="0">
                <a:latin typeface="Arial"/>
                <a:cs typeface="Arial"/>
              </a:rPr>
              <a:t>and	</a:t>
            </a:r>
            <a:r>
              <a:rPr sz="4400" spc="-5" dirty="0">
                <a:latin typeface="Arial"/>
                <a:cs typeface="Arial"/>
              </a:rPr>
              <a:t>‘concepts’:  </a:t>
            </a:r>
            <a:r>
              <a:rPr sz="4400" dirty="0">
                <a:latin typeface="Arial"/>
                <a:cs typeface="Arial"/>
              </a:rPr>
              <a:t>Q</a:t>
            </a:r>
            <a:r>
              <a:rPr sz="4400" b="1" dirty="0">
                <a:latin typeface="Arial"/>
                <a:cs typeface="Arial"/>
              </a:rPr>
              <a:t>:	</a:t>
            </a:r>
            <a:r>
              <a:rPr sz="4400" dirty="0">
                <a:latin typeface="Arial"/>
                <a:cs typeface="Arial"/>
              </a:rPr>
              <a:t>if </a:t>
            </a:r>
            <a:r>
              <a:rPr sz="4400" b="1" dirty="0">
                <a:latin typeface="Arial"/>
                <a:cs typeface="Arial"/>
              </a:rPr>
              <a:t>A</a:t>
            </a:r>
            <a:r>
              <a:rPr sz="4400" b="1" spc="-330" dirty="0">
                <a:latin typeface="Arial"/>
                <a:cs typeface="Arial"/>
              </a:rPr>
              <a:t> </a:t>
            </a:r>
            <a:r>
              <a:rPr sz="4400" dirty="0">
                <a:latin typeface="Arial"/>
                <a:cs typeface="Arial"/>
              </a:rPr>
              <a:t>is </a:t>
            </a:r>
            <a:r>
              <a:rPr sz="4400" spc="-5" dirty="0">
                <a:latin typeface="Arial"/>
                <a:cs typeface="Arial"/>
              </a:rPr>
              <a:t>the	document-to-term</a:t>
            </a:r>
            <a:r>
              <a:rPr sz="4400" spc="-15" dirty="0">
                <a:latin typeface="Arial"/>
                <a:cs typeface="Arial"/>
              </a:rPr>
              <a:t> </a:t>
            </a:r>
            <a:r>
              <a:rPr sz="4400" spc="-5" dirty="0">
                <a:latin typeface="Arial"/>
                <a:cs typeface="Arial"/>
              </a:rPr>
              <a:t>matrix,</a:t>
            </a:r>
            <a:endParaRPr sz="4400">
              <a:latin typeface="Arial"/>
              <a:cs typeface="Arial"/>
            </a:endParaRPr>
          </a:p>
          <a:p>
            <a:pPr marL="533400">
              <a:lnSpc>
                <a:spcPts val="4800"/>
              </a:lnSpc>
              <a:tabLst>
                <a:tab pos="3359785" algn="l"/>
              </a:tabLst>
            </a:pPr>
            <a:r>
              <a:rPr sz="4400" dirty="0">
                <a:latin typeface="Arial"/>
                <a:cs typeface="Arial"/>
              </a:rPr>
              <a:t>what</a:t>
            </a:r>
            <a:r>
              <a:rPr sz="4400" spc="-5" dirty="0">
                <a:latin typeface="Arial"/>
                <a:cs typeface="Arial"/>
              </a:rPr>
              <a:t> </a:t>
            </a:r>
            <a:r>
              <a:rPr sz="4400" dirty="0">
                <a:latin typeface="Arial"/>
                <a:cs typeface="Arial"/>
              </a:rPr>
              <a:t>is </a:t>
            </a:r>
            <a:r>
              <a:rPr sz="4400" spc="-5" dirty="0">
                <a:latin typeface="Arial"/>
                <a:cs typeface="Arial"/>
              </a:rPr>
              <a:t>the	similarity matrix </a:t>
            </a:r>
            <a:r>
              <a:rPr sz="4400" b="1" spc="10" dirty="0">
                <a:latin typeface="Arial"/>
                <a:cs typeface="Arial"/>
              </a:rPr>
              <a:t>A</a:t>
            </a:r>
            <a:r>
              <a:rPr sz="4350" spc="15" baseline="19157" dirty="0">
                <a:latin typeface="Arial"/>
                <a:cs typeface="Arial"/>
              </a:rPr>
              <a:t>T </a:t>
            </a:r>
            <a:r>
              <a:rPr sz="4400" b="1" dirty="0">
                <a:latin typeface="Arial"/>
                <a:cs typeface="Arial"/>
              </a:rPr>
              <a:t>A</a:t>
            </a:r>
            <a:r>
              <a:rPr sz="4400" b="1" spc="75" dirty="0">
                <a:latin typeface="Arial"/>
                <a:cs typeface="Arial"/>
              </a:rPr>
              <a:t> </a:t>
            </a:r>
            <a:r>
              <a:rPr sz="4400" dirty="0">
                <a:latin typeface="Arial"/>
                <a:cs typeface="Arial"/>
              </a:rPr>
              <a:t>?</a:t>
            </a:r>
            <a:endParaRPr sz="4400">
              <a:latin typeface="Arial"/>
              <a:cs typeface="Arial"/>
            </a:endParaRPr>
          </a:p>
          <a:p>
            <a:pPr marL="50800">
              <a:lnSpc>
                <a:spcPct val="100000"/>
              </a:lnSpc>
              <a:spcBef>
                <a:spcPts val="520"/>
              </a:spcBef>
            </a:pPr>
            <a:r>
              <a:rPr sz="4400" dirty="0">
                <a:latin typeface="Arial"/>
                <a:cs typeface="Arial"/>
              </a:rPr>
              <a:t>A: </a:t>
            </a:r>
            <a:r>
              <a:rPr sz="4400" spc="-5" dirty="0">
                <a:latin typeface="Arial"/>
                <a:cs typeface="Arial"/>
              </a:rPr>
              <a:t>term-to-term ([m </a:t>
            </a:r>
            <a:r>
              <a:rPr sz="4400" dirty="0">
                <a:latin typeface="Arial"/>
                <a:cs typeface="Arial"/>
              </a:rPr>
              <a:t>x </a:t>
            </a:r>
            <a:r>
              <a:rPr sz="4400" spc="-5" dirty="0">
                <a:latin typeface="Arial"/>
                <a:cs typeface="Arial"/>
              </a:rPr>
              <a:t>m]) similarity matrix</a:t>
            </a:r>
            <a:endParaRPr sz="4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5450">
              <a:latin typeface="Arial"/>
              <a:cs typeface="Arial"/>
            </a:endParaRPr>
          </a:p>
          <a:p>
            <a:pPr marL="50800">
              <a:lnSpc>
                <a:spcPct val="100000"/>
              </a:lnSpc>
              <a:tabLst>
                <a:tab pos="2099945" algn="l"/>
              </a:tabLst>
            </a:pPr>
            <a:r>
              <a:rPr sz="4400" dirty="0">
                <a:latin typeface="Arial"/>
                <a:cs typeface="Arial"/>
              </a:rPr>
              <a:t>Q:</a:t>
            </a:r>
            <a:r>
              <a:rPr sz="4400" spc="-5" dirty="0">
                <a:latin typeface="Arial"/>
                <a:cs typeface="Arial"/>
              </a:rPr>
              <a:t> </a:t>
            </a:r>
            <a:r>
              <a:rPr sz="4400" b="1" dirty="0">
                <a:latin typeface="Arial"/>
                <a:cs typeface="Arial"/>
              </a:rPr>
              <a:t>A</a:t>
            </a:r>
            <a:r>
              <a:rPr sz="4400" b="1" spc="-325" dirty="0">
                <a:latin typeface="Arial"/>
                <a:cs typeface="Arial"/>
              </a:rPr>
              <a:t> </a:t>
            </a:r>
            <a:r>
              <a:rPr sz="4400" b="1" spc="5" dirty="0">
                <a:latin typeface="Arial"/>
                <a:cs typeface="Arial"/>
              </a:rPr>
              <a:t>A</a:t>
            </a:r>
            <a:r>
              <a:rPr sz="4350" spc="7" baseline="19157" dirty="0">
                <a:latin typeface="Arial"/>
                <a:cs typeface="Arial"/>
              </a:rPr>
              <a:t>T	</a:t>
            </a:r>
            <a:r>
              <a:rPr sz="4400" dirty="0">
                <a:latin typeface="Arial"/>
                <a:cs typeface="Arial"/>
              </a:rPr>
              <a:t>?</a:t>
            </a:r>
            <a:endParaRPr sz="4400">
              <a:latin typeface="Arial"/>
              <a:cs typeface="Arial"/>
            </a:endParaRPr>
          </a:p>
          <a:p>
            <a:pPr marL="50800">
              <a:lnSpc>
                <a:spcPct val="100000"/>
              </a:lnSpc>
              <a:spcBef>
                <a:spcPts val="620"/>
              </a:spcBef>
              <a:tabLst>
                <a:tab pos="733425" algn="l"/>
                <a:tab pos="6680200" algn="l"/>
              </a:tabLst>
            </a:pPr>
            <a:r>
              <a:rPr sz="4400" dirty="0">
                <a:latin typeface="Arial"/>
                <a:cs typeface="Arial"/>
              </a:rPr>
              <a:t>A:	</a:t>
            </a:r>
            <a:r>
              <a:rPr sz="3900" spc="-5" dirty="0">
                <a:latin typeface="Arial"/>
                <a:cs typeface="Arial"/>
              </a:rPr>
              <a:t>document-to-document</a:t>
            </a:r>
            <a:r>
              <a:rPr sz="3900" spc="40" dirty="0">
                <a:latin typeface="Arial"/>
                <a:cs typeface="Arial"/>
              </a:rPr>
              <a:t> </a:t>
            </a:r>
            <a:r>
              <a:rPr sz="3900" spc="-5" dirty="0">
                <a:latin typeface="Arial"/>
                <a:cs typeface="Arial"/>
              </a:rPr>
              <a:t>([n	</a:t>
            </a:r>
            <a:r>
              <a:rPr sz="3900" dirty="0">
                <a:latin typeface="Arial"/>
                <a:cs typeface="Arial"/>
              </a:rPr>
              <a:t>x </a:t>
            </a:r>
            <a:r>
              <a:rPr sz="3900" spc="-5" dirty="0">
                <a:latin typeface="Arial"/>
                <a:cs typeface="Arial"/>
              </a:rPr>
              <a:t>n]) similarity</a:t>
            </a:r>
            <a:r>
              <a:rPr sz="3900" spc="-25" dirty="0">
                <a:latin typeface="Arial"/>
                <a:cs typeface="Arial"/>
              </a:rPr>
              <a:t> </a:t>
            </a:r>
            <a:r>
              <a:rPr sz="3900" spc="-5" dirty="0">
                <a:latin typeface="Arial"/>
                <a:cs typeface="Arial"/>
              </a:rPr>
              <a:t>matrix</a:t>
            </a:r>
            <a:endParaRPr sz="3900">
              <a:latin typeface="Arial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91000" y="355600"/>
            <a:ext cx="4613275" cy="787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000" dirty="0"/>
              <a:t>SVD</a:t>
            </a:r>
            <a:r>
              <a:rPr sz="5000" spc="-65" dirty="0"/>
              <a:t> </a:t>
            </a:r>
            <a:r>
              <a:rPr sz="5000" spc="-5" dirty="0"/>
              <a:t>properties</a:t>
            </a:r>
            <a:endParaRPr sz="5000"/>
          </a:p>
        </p:txBody>
      </p:sp>
      <p:sp>
        <p:nvSpPr>
          <p:cNvPr id="3" name="object 3"/>
          <p:cNvSpPr/>
          <p:nvPr/>
        </p:nvSpPr>
        <p:spPr>
          <a:xfrm>
            <a:off x="3194164" y="2687880"/>
            <a:ext cx="7437450" cy="8733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247034" y="5525414"/>
            <a:ext cx="7410094" cy="8735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55600" y="1626523"/>
            <a:ext cx="12162790" cy="6476365"/>
          </a:xfrm>
          <a:prstGeom prst="rect">
            <a:avLst/>
          </a:prstGeom>
        </p:spPr>
        <p:txBody>
          <a:bodyPr vert="horz" wrap="square" lIns="0" tIns="290830" rIns="0" bIns="0" rtlCol="0">
            <a:spAutoFit/>
          </a:bodyPr>
          <a:lstStyle/>
          <a:p>
            <a:pPr marL="469900">
              <a:lnSpc>
                <a:spcPct val="100000"/>
              </a:lnSpc>
              <a:spcBef>
                <a:spcPts val="2290"/>
              </a:spcBef>
            </a:pPr>
            <a:r>
              <a:rPr sz="3600" b="1" dirty="0">
                <a:latin typeface="Arial"/>
                <a:cs typeface="Arial"/>
              </a:rPr>
              <a:t>V </a:t>
            </a:r>
            <a:r>
              <a:rPr sz="3600" dirty="0">
                <a:latin typeface="Arial"/>
                <a:cs typeface="Arial"/>
              </a:rPr>
              <a:t>are </a:t>
            </a:r>
            <a:r>
              <a:rPr sz="3600" spc="-5" dirty="0">
                <a:latin typeface="Arial"/>
                <a:cs typeface="Arial"/>
              </a:rPr>
              <a:t>the eigenvectors </a:t>
            </a:r>
            <a:r>
              <a:rPr sz="3600" dirty="0">
                <a:latin typeface="Arial"/>
                <a:cs typeface="Arial"/>
              </a:rPr>
              <a:t>of </a:t>
            </a:r>
            <a:r>
              <a:rPr sz="3600" spc="-5" dirty="0">
                <a:latin typeface="Arial"/>
                <a:cs typeface="Arial"/>
              </a:rPr>
              <a:t>the </a:t>
            </a:r>
            <a:r>
              <a:rPr sz="3600" i="1" dirty="0">
                <a:latin typeface="Arial"/>
                <a:cs typeface="Arial"/>
              </a:rPr>
              <a:t>covariance </a:t>
            </a:r>
            <a:r>
              <a:rPr sz="3600" i="1" spc="-5" dirty="0">
                <a:latin typeface="Arial"/>
                <a:cs typeface="Arial"/>
              </a:rPr>
              <a:t>matrix</a:t>
            </a:r>
            <a:r>
              <a:rPr sz="3600" i="1" spc="-15" dirty="0">
                <a:latin typeface="Arial"/>
                <a:cs typeface="Arial"/>
              </a:rPr>
              <a:t> </a:t>
            </a:r>
            <a:r>
              <a:rPr sz="3600" b="1" dirty="0">
                <a:latin typeface="Arial"/>
                <a:cs typeface="Arial"/>
              </a:rPr>
              <a:t>A</a:t>
            </a:r>
            <a:r>
              <a:rPr sz="3600" baseline="18518" dirty="0">
                <a:latin typeface="Arial"/>
                <a:cs typeface="Arial"/>
              </a:rPr>
              <a:t>T</a:t>
            </a:r>
            <a:r>
              <a:rPr sz="3600" b="1" dirty="0">
                <a:latin typeface="Arial"/>
                <a:cs typeface="Arial"/>
              </a:rPr>
              <a:t>A</a:t>
            </a:r>
            <a:endParaRPr sz="3600">
              <a:latin typeface="Arial"/>
              <a:cs typeface="Arial"/>
            </a:endParaRPr>
          </a:p>
          <a:p>
            <a:pPr marL="1727200">
              <a:lnSpc>
                <a:spcPct val="100000"/>
              </a:lnSpc>
              <a:spcBef>
                <a:spcPts val="2680"/>
              </a:spcBef>
            </a:pPr>
            <a:r>
              <a:rPr sz="4400" b="1" spc="5" dirty="0">
                <a:latin typeface="Arial"/>
                <a:cs typeface="Arial"/>
              </a:rPr>
              <a:t>A</a:t>
            </a:r>
            <a:r>
              <a:rPr sz="4350" spc="7" baseline="19157" dirty="0">
                <a:latin typeface="Arial"/>
                <a:cs typeface="Arial"/>
              </a:rPr>
              <a:t>T</a:t>
            </a:r>
            <a:r>
              <a:rPr sz="4400" b="1" spc="5" dirty="0">
                <a:latin typeface="Arial"/>
                <a:cs typeface="Arial"/>
              </a:rPr>
              <a:t>A</a:t>
            </a:r>
            <a:endParaRPr sz="4400">
              <a:latin typeface="Arial"/>
              <a:cs typeface="Arial"/>
            </a:endParaRPr>
          </a:p>
          <a:p>
            <a:pPr marL="469900" marR="1418590">
              <a:lnSpc>
                <a:spcPts val="4300"/>
              </a:lnSpc>
              <a:spcBef>
                <a:spcPts val="3879"/>
              </a:spcBef>
            </a:pPr>
            <a:r>
              <a:rPr sz="3600" b="1" dirty="0">
                <a:latin typeface="Arial"/>
                <a:cs typeface="Arial"/>
              </a:rPr>
              <a:t>U </a:t>
            </a:r>
            <a:r>
              <a:rPr sz="3600" dirty="0">
                <a:latin typeface="Arial"/>
                <a:cs typeface="Arial"/>
              </a:rPr>
              <a:t>are </a:t>
            </a:r>
            <a:r>
              <a:rPr sz="3600" spc="-5" dirty="0">
                <a:latin typeface="Arial"/>
                <a:cs typeface="Arial"/>
              </a:rPr>
              <a:t>the eigenvectors </a:t>
            </a:r>
            <a:r>
              <a:rPr sz="3600" dirty="0">
                <a:latin typeface="Arial"/>
                <a:cs typeface="Arial"/>
              </a:rPr>
              <a:t>of </a:t>
            </a:r>
            <a:r>
              <a:rPr sz="3600" spc="-5" dirty="0">
                <a:latin typeface="Arial"/>
                <a:cs typeface="Arial"/>
              </a:rPr>
              <a:t>the </a:t>
            </a:r>
            <a:r>
              <a:rPr sz="3600" i="1" spc="-5" dirty="0">
                <a:latin typeface="Arial"/>
                <a:cs typeface="Arial"/>
              </a:rPr>
              <a:t>Gram (inner-product)  matrix</a:t>
            </a:r>
            <a:r>
              <a:rPr sz="3600" i="1" spc="-10" dirty="0">
                <a:latin typeface="Arial"/>
                <a:cs typeface="Arial"/>
              </a:rPr>
              <a:t> </a:t>
            </a:r>
            <a:r>
              <a:rPr sz="3600" b="1" spc="-5" dirty="0">
                <a:latin typeface="Arial"/>
                <a:cs typeface="Arial"/>
              </a:rPr>
              <a:t>AA</a:t>
            </a:r>
            <a:r>
              <a:rPr sz="3600" spc="-7" baseline="18518" dirty="0">
                <a:latin typeface="Arial"/>
                <a:cs typeface="Arial"/>
              </a:rPr>
              <a:t>T</a:t>
            </a:r>
            <a:endParaRPr sz="3600" baseline="18518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3950">
              <a:latin typeface="Arial"/>
              <a:cs typeface="Arial"/>
            </a:endParaRPr>
          </a:p>
          <a:p>
            <a:pPr marL="1727200">
              <a:lnSpc>
                <a:spcPct val="100000"/>
              </a:lnSpc>
            </a:pPr>
            <a:r>
              <a:rPr sz="4400" b="1" spc="5" dirty="0">
                <a:latin typeface="Arial"/>
                <a:cs typeface="Arial"/>
              </a:rPr>
              <a:t>AA</a:t>
            </a:r>
            <a:r>
              <a:rPr sz="4350" spc="7" baseline="19157" dirty="0">
                <a:latin typeface="Arial"/>
                <a:cs typeface="Arial"/>
              </a:rPr>
              <a:t>T</a:t>
            </a:r>
            <a:endParaRPr sz="4350" baseline="19157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5900">
              <a:latin typeface="Arial"/>
              <a:cs typeface="Arial"/>
            </a:endParaRPr>
          </a:p>
          <a:p>
            <a:pPr marL="25400">
              <a:lnSpc>
                <a:spcPct val="100000"/>
              </a:lnSpc>
            </a:pPr>
            <a:r>
              <a:rPr sz="3000" b="1" dirty="0">
                <a:solidFill>
                  <a:srgbClr val="00882B"/>
                </a:solidFill>
                <a:latin typeface="Arial"/>
                <a:cs typeface="Arial"/>
              </a:rPr>
              <a:t>SVD </a:t>
            </a:r>
            <a:r>
              <a:rPr sz="3000" b="1" spc="-5" dirty="0">
                <a:solidFill>
                  <a:srgbClr val="00882B"/>
                </a:solidFill>
                <a:latin typeface="Arial"/>
                <a:cs typeface="Arial"/>
              </a:rPr>
              <a:t>is closely related </a:t>
            </a:r>
            <a:r>
              <a:rPr sz="3000" b="1" dirty="0">
                <a:solidFill>
                  <a:srgbClr val="00882B"/>
                </a:solidFill>
                <a:latin typeface="Arial"/>
                <a:cs typeface="Arial"/>
              </a:rPr>
              <a:t>to PCA, </a:t>
            </a:r>
            <a:r>
              <a:rPr sz="3000" b="1" spc="-5" dirty="0">
                <a:solidFill>
                  <a:srgbClr val="00882B"/>
                </a:solidFill>
                <a:latin typeface="Arial"/>
                <a:cs typeface="Arial"/>
              </a:rPr>
              <a:t>and </a:t>
            </a:r>
            <a:r>
              <a:rPr sz="3000" b="1" dirty="0">
                <a:solidFill>
                  <a:srgbClr val="00882B"/>
                </a:solidFill>
                <a:latin typeface="Arial"/>
                <a:cs typeface="Arial"/>
              </a:rPr>
              <a:t>can </a:t>
            </a:r>
            <a:r>
              <a:rPr sz="3000" b="1" spc="-5" dirty="0">
                <a:solidFill>
                  <a:srgbClr val="00882B"/>
                </a:solidFill>
                <a:latin typeface="Arial"/>
                <a:cs typeface="Arial"/>
              </a:rPr>
              <a:t>be numerically more</a:t>
            </a:r>
            <a:r>
              <a:rPr sz="3000" b="1" spc="40" dirty="0">
                <a:solidFill>
                  <a:srgbClr val="00882B"/>
                </a:solidFill>
                <a:latin typeface="Arial"/>
                <a:cs typeface="Arial"/>
              </a:rPr>
              <a:t> </a:t>
            </a:r>
            <a:r>
              <a:rPr sz="3000" b="1" spc="-5" dirty="0">
                <a:solidFill>
                  <a:srgbClr val="00882B"/>
                </a:solidFill>
                <a:latin typeface="Arial"/>
                <a:cs typeface="Arial"/>
              </a:rPr>
              <a:t>stable.</a:t>
            </a:r>
            <a:endParaRPr sz="3000">
              <a:latin typeface="Arial"/>
              <a:cs typeface="Arial"/>
            </a:endParaRPr>
          </a:p>
          <a:p>
            <a:pPr marL="25400">
              <a:lnSpc>
                <a:spcPct val="100000"/>
              </a:lnSpc>
            </a:pPr>
            <a:r>
              <a:rPr sz="3000" spc="-5" dirty="0">
                <a:solidFill>
                  <a:srgbClr val="00882B"/>
                </a:solidFill>
                <a:latin typeface="Arial"/>
                <a:cs typeface="Arial"/>
              </a:rPr>
              <a:t>For </a:t>
            </a:r>
            <a:r>
              <a:rPr sz="3000" dirty="0">
                <a:solidFill>
                  <a:srgbClr val="00882B"/>
                </a:solidFill>
                <a:latin typeface="Arial"/>
                <a:cs typeface="Arial"/>
              </a:rPr>
              <a:t>more </a:t>
            </a:r>
            <a:r>
              <a:rPr sz="3000" spc="-5" dirty="0">
                <a:solidFill>
                  <a:srgbClr val="00882B"/>
                </a:solidFill>
                <a:latin typeface="Arial"/>
                <a:cs typeface="Arial"/>
              </a:rPr>
              <a:t>info,</a:t>
            </a:r>
            <a:r>
              <a:rPr sz="3000" spc="-10" dirty="0">
                <a:solidFill>
                  <a:srgbClr val="00882B"/>
                </a:solidFill>
                <a:latin typeface="Arial"/>
                <a:cs typeface="Arial"/>
              </a:rPr>
              <a:t> </a:t>
            </a:r>
            <a:r>
              <a:rPr sz="3000" dirty="0">
                <a:solidFill>
                  <a:srgbClr val="00882B"/>
                </a:solidFill>
                <a:latin typeface="Arial"/>
                <a:cs typeface="Arial"/>
              </a:rPr>
              <a:t>see:</a:t>
            </a:r>
            <a:endParaRPr sz="30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92100" y="8394700"/>
            <a:ext cx="12307570" cy="980440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12700" marR="5080">
              <a:lnSpc>
                <a:spcPts val="2500"/>
              </a:lnSpc>
              <a:spcBef>
                <a:spcPts val="200"/>
              </a:spcBef>
            </a:pPr>
            <a:r>
              <a:rPr sz="2100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  <a:hlinkClick r:id="rId4"/>
              </a:rPr>
              <a:t>http://math.stackexchange.com/questions/3869/what-is-the-intuitive-relationship-between-svd-and-pca </a:t>
            </a:r>
            <a:r>
              <a:rPr sz="2100" spc="-5" dirty="0">
                <a:latin typeface="Arial"/>
                <a:cs typeface="Arial"/>
              </a:rPr>
              <a:t> Ian </a:t>
            </a:r>
            <a:r>
              <a:rPr sz="2100" spc="-120" dirty="0">
                <a:latin typeface="Arial"/>
                <a:cs typeface="Arial"/>
              </a:rPr>
              <a:t>T. </a:t>
            </a:r>
            <a:r>
              <a:rPr sz="2100" spc="-5" dirty="0">
                <a:latin typeface="Arial"/>
                <a:cs typeface="Arial"/>
              </a:rPr>
              <a:t>Jolliffe, </a:t>
            </a:r>
            <a:r>
              <a:rPr sz="2100" dirty="0">
                <a:latin typeface="Arial"/>
                <a:cs typeface="Arial"/>
              </a:rPr>
              <a:t>Principal Component Analysis (2nd ed), </a:t>
            </a:r>
            <a:r>
              <a:rPr sz="2100" spc="-15" dirty="0">
                <a:latin typeface="Arial"/>
                <a:cs typeface="Arial"/>
              </a:rPr>
              <a:t>Springer, </a:t>
            </a:r>
            <a:r>
              <a:rPr sz="2100" dirty="0">
                <a:latin typeface="Arial"/>
                <a:cs typeface="Arial"/>
              </a:rPr>
              <a:t>2002. </a:t>
            </a:r>
            <a:r>
              <a:rPr sz="2100" spc="-5" dirty="0">
                <a:latin typeface="Arial"/>
                <a:cs typeface="Arial"/>
              </a:rPr>
              <a:t>Gilbert Strang, </a:t>
            </a:r>
            <a:r>
              <a:rPr sz="2100" dirty="0">
                <a:latin typeface="Arial"/>
                <a:cs typeface="Arial"/>
              </a:rPr>
              <a:t>Linear Algebra</a:t>
            </a:r>
            <a:r>
              <a:rPr sz="2100" spc="-160" dirty="0">
                <a:latin typeface="Arial"/>
                <a:cs typeface="Arial"/>
              </a:rPr>
              <a:t> </a:t>
            </a:r>
            <a:r>
              <a:rPr sz="2100" dirty="0">
                <a:latin typeface="Arial"/>
                <a:cs typeface="Arial"/>
              </a:rPr>
              <a:t>and  </a:t>
            </a:r>
            <a:r>
              <a:rPr sz="2100" spc="-5" dirty="0">
                <a:latin typeface="Arial"/>
                <a:cs typeface="Arial"/>
              </a:rPr>
              <a:t>Its Applications (4th </a:t>
            </a:r>
            <a:r>
              <a:rPr sz="2100" dirty="0">
                <a:latin typeface="Arial"/>
                <a:cs typeface="Arial"/>
              </a:rPr>
              <a:t>ed), Brooks Cole,</a:t>
            </a:r>
            <a:r>
              <a:rPr sz="2100" spc="-125" dirty="0">
                <a:latin typeface="Arial"/>
                <a:cs typeface="Arial"/>
              </a:rPr>
              <a:t> </a:t>
            </a:r>
            <a:r>
              <a:rPr sz="2100" dirty="0">
                <a:latin typeface="Arial"/>
                <a:cs typeface="Arial"/>
              </a:rPr>
              <a:t>2005.</a:t>
            </a:r>
            <a:endParaRPr sz="2100">
              <a:latin typeface="Arial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89400" y="393700"/>
            <a:ext cx="4827905" cy="1305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400" b="0" spc="-5" dirty="0">
                <a:latin typeface="Arial"/>
                <a:cs typeface="Arial"/>
              </a:rPr>
              <a:t>Stemming</a:t>
            </a:r>
            <a:endParaRPr sz="8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85800" y="2286000"/>
            <a:ext cx="11214100" cy="46913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163695" algn="l"/>
              </a:tabLst>
            </a:pPr>
            <a:r>
              <a:rPr sz="4200" dirty="0">
                <a:latin typeface="Arial"/>
                <a:cs typeface="Arial"/>
              </a:rPr>
              <a:t>Reduce words</a:t>
            </a:r>
            <a:r>
              <a:rPr sz="4200" spc="-5" dirty="0">
                <a:latin typeface="Arial"/>
                <a:cs typeface="Arial"/>
              </a:rPr>
              <a:t> to	their </a:t>
            </a:r>
            <a:r>
              <a:rPr sz="4200" b="1" dirty="0">
                <a:solidFill>
                  <a:srgbClr val="648D26"/>
                </a:solidFill>
                <a:latin typeface="Arial"/>
                <a:cs typeface="Arial"/>
              </a:rPr>
              <a:t>stems </a:t>
            </a:r>
            <a:r>
              <a:rPr sz="4200" dirty="0">
                <a:latin typeface="Arial"/>
                <a:cs typeface="Arial"/>
              </a:rPr>
              <a:t>(or base</a:t>
            </a:r>
            <a:r>
              <a:rPr sz="4200" spc="-35" dirty="0">
                <a:latin typeface="Arial"/>
                <a:cs typeface="Arial"/>
              </a:rPr>
              <a:t> </a:t>
            </a:r>
            <a:r>
              <a:rPr sz="4200" spc="-5" dirty="0">
                <a:latin typeface="Arial"/>
                <a:cs typeface="Arial"/>
              </a:rPr>
              <a:t>forms)</a:t>
            </a:r>
            <a:endParaRPr sz="4200">
              <a:latin typeface="Arial"/>
              <a:cs typeface="Arial"/>
            </a:endParaRPr>
          </a:p>
          <a:p>
            <a:pPr marL="1219200">
              <a:lnSpc>
                <a:spcPct val="100000"/>
              </a:lnSpc>
              <a:spcBef>
                <a:spcPts val="3060"/>
              </a:spcBef>
            </a:pPr>
            <a:r>
              <a:rPr sz="4200" b="1" spc="-15" dirty="0">
                <a:latin typeface="Arial"/>
                <a:cs typeface="Arial"/>
              </a:rPr>
              <a:t>Words</a:t>
            </a:r>
            <a:r>
              <a:rPr sz="4200" spc="-15" dirty="0">
                <a:latin typeface="Arial"/>
                <a:cs typeface="Arial"/>
              </a:rPr>
              <a:t>: </a:t>
            </a:r>
            <a:r>
              <a:rPr sz="4200" spc="-5" dirty="0">
                <a:latin typeface="Arial"/>
                <a:cs typeface="Arial"/>
              </a:rPr>
              <a:t>compute, computing, </a:t>
            </a:r>
            <a:r>
              <a:rPr sz="4200" spc="-30" dirty="0">
                <a:latin typeface="Arial"/>
                <a:cs typeface="Arial"/>
              </a:rPr>
              <a:t>computer,</a:t>
            </a:r>
            <a:r>
              <a:rPr sz="4200" spc="30" dirty="0">
                <a:latin typeface="Arial"/>
                <a:cs typeface="Arial"/>
              </a:rPr>
              <a:t> </a:t>
            </a:r>
            <a:r>
              <a:rPr sz="4200" spc="-5" dirty="0">
                <a:latin typeface="Arial"/>
                <a:cs typeface="Arial"/>
              </a:rPr>
              <a:t>...</a:t>
            </a:r>
            <a:endParaRPr sz="4200">
              <a:latin typeface="Arial"/>
              <a:cs typeface="Arial"/>
            </a:endParaRPr>
          </a:p>
          <a:p>
            <a:pPr marL="1219200">
              <a:lnSpc>
                <a:spcPct val="100000"/>
              </a:lnSpc>
              <a:spcBef>
                <a:spcPts val="2360"/>
              </a:spcBef>
            </a:pPr>
            <a:r>
              <a:rPr sz="4200" b="1" spc="-5" dirty="0">
                <a:solidFill>
                  <a:srgbClr val="648D26"/>
                </a:solidFill>
                <a:latin typeface="Arial"/>
                <a:cs typeface="Arial"/>
              </a:rPr>
              <a:t>Stem</a:t>
            </a:r>
            <a:r>
              <a:rPr sz="4200" spc="-5" dirty="0">
                <a:solidFill>
                  <a:srgbClr val="648D26"/>
                </a:solidFill>
                <a:latin typeface="Arial"/>
                <a:cs typeface="Arial"/>
              </a:rPr>
              <a:t>:</a:t>
            </a:r>
            <a:r>
              <a:rPr sz="4200" spc="-10" dirty="0">
                <a:solidFill>
                  <a:srgbClr val="648D26"/>
                </a:solidFill>
                <a:latin typeface="Arial"/>
                <a:cs typeface="Arial"/>
              </a:rPr>
              <a:t> </a:t>
            </a:r>
            <a:r>
              <a:rPr sz="4200" dirty="0">
                <a:solidFill>
                  <a:srgbClr val="648D26"/>
                </a:solidFill>
                <a:latin typeface="Arial"/>
                <a:cs typeface="Arial"/>
              </a:rPr>
              <a:t>comput</a:t>
            </a:r>
            <a:endParaRPr sz="4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060"/>
              </a:spcBef>
              <a:tabLst>
                <a:tab pos="1969135" algn="l"/>
                <a:tab pos="7691120" algn="l"/>
                <a:tab pos="8432800" algn="l"/>
              </a:tabLst>
            </a:pPr>
            <a:r>
              <a:rPr sz="4200" dirty="0">
                <a:latin typeface="Arial"/>
                <a:cs typeface="Arial"/>
              </a:rPr>
              <a:t>Several	classes of</a:t>
            </a:r>
            <a:r>
              <a:rPr sz="4200" spc="10" dirty="0">
                <a:latin typeface="Arial"/>
                <a:cs typeface="Arial"/>
              </a:rPr>
              <a:t> </a:t>
            </a:r>
            <a:r>
              <a:rPr sz="4200" spc="-5" dirty="0">
                <a:latin typeface="Arial"/>
                <a:cs typeface="Arial"/>
              </a:rPr>
              <a:t>algorithms</a:t>
            </a:r>
            <a:r>
              <a:rPr sz="4200" spc="5" dirty="0">
                <a:latin typeface="Arial"/>
                <a:cs typeface="Arial"/>
              </a:rPr>
              <a:t> </a:t>
            </a:r>
            <a:r>
              <a:rPr sz="4200" spc="-5" dirty="0">
                <a:latin typeface="Arial"/>
                <a:cs typeface="Arial"/>
              </a:rPr>
              <a:t>to	</a:t>
            </a:r>
            <a:r>
              <a:rPr sz="4200" dirty="0">
                <a:latin typeface="Arial"/>
                <a:cs typeface="Arial"/>
              </a:rPr>
              <a:t>do	</a:t>
            </a:r>
            <a:r>
              <a:rPr sz="4200" spc="-5" dirty="0">
                <a:latin typeface="Arial"/>
                <a:cs typeface="Arial"/>
              </a:rPr>
              <a:t>this:</a:t>
            </a:r>
            <a:endParaRPr sz="4200">
              <a:latin typeface="Arial"/>
              <a:cs typeface="Arial"/>
            </a:endParaRPr>
          </a:p>
          <a:p>
            <a:pPr marL="1193800" indent="-571500">
              <a:lnSpc>
                <a:spcPct val="100000"/>
              </a:lnSpc>
              <a:spcBef>
                <a:spcPts val="3060"/>
              </a:spcBef>
              <a:buChar char="•"/>
              <a:tabLst>
                <a:tab pos="1193165" algn="l"/>
                <a:tab pos="1193800" algn="l"/>
                <a:tab pos="3446779" algn="l"/>
              </a:tabLst>
            </a:pPr>
            <a:r>
              <a:rPr sz="4200" spc="-5" dirty="0">
                <a:latin typeface="Arial"/>
                <a:cs typeface="Arial"/>
              </a:rPr>
              <a:t>Stripping	suffixes, </a:t>
            </a:r>
            <a:r>
              <a:rPr sz="4200" dirty="0">
                <a:latin typeface="Arial"/>
                <a:cs typeface="Arial"/>
              </a:rPr>
              <a:t>lookup-based,</a:t>
            </a:r>
            <a:r>
              <a:rPr sz="4200" spc="-15" dirty="0">
                <a:latin typeface="Arial"/>
                <a:cs typeface="Arial"/>
              </a:rPr>
              <a:t> </a:t>
            </a:r>
            <a:r>
              <a:rPr sz="4200" spc="-5" dirty="0">
                <a:latin typeface="Arial"/>
                <a:cs typeface="Arial"/>
              </a:rPr>
              <a:t>etc.</a:t>
            </a:r>
            <a:endParaRPr sz="42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479680" y="9048501"/>
            <a:ext cx="1949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6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22300" y="8128000"/>
            <a:ext cx="8129905" cy="8839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  <a:hlinkClick r:id="rId2"/>
              </a:rPr>
              <a:t>http://en.wikipedia.org/wiki/Stemming</a:t>
            </a:r>
            <a:endParaRPr sz="2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2800" spc="-5" dirty="0">
                <a:latin typeface="Arial"/>
                <a:cs typeface="Arial"/>
              </a:rPr>
              <a:t>Stop </a:t>
            </a:r>
            <a:r>
              <a:rPr sz="2800" dirty="0">
                <a:latin typeface="Arial"/>
                <a:cs typeface="Arial"/>
              </a:rPr>
              <a:t>words:</a:t>
            </a:r>
            <a:r>
              <a:rPr sz="2800" spc="50" dirty="0">
                <a:latin typeface="Arial"/>
                <a:cs typeface="Arial"/>
              </a:rPr>
              <a:t> </a:t>
            </a:r>
            <a:r>
              <a:rPr sz="2800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  <a:hlinkClick r:id="rId3"/>
              </a:rPr>
              <a:t>http://en.wikipedia.org/wiki/Stop_words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47900" y="355600"/>
            <a:ext cx="8514080" cy="970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SVD - </a:t>
            </a:r>
            <a:r>
              <a:rPr spc="-5" dirty="0"/>
              <a:t>Interpretation</a:t>
            </a:r>
            <a:r>
              <a:rPr spc="-65" dirty="0"/>
              <a:t> </a:t>
            </a:r>
            <a:r>
              <a:rPr dirty="0"/>
              <a:t>#2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104920" y="1467132"/>
            <a:ext cx="10172700" cy="1520190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24765">
              <a:lnSpc>
                <a:spcPct val="100000"/>
              </a:lnSpc>
              <a:spcBef>
                <a:spcPts val="745"/>
              </a:spcBef>
              <a:tabLst>
                <a:tab pos="2828925" algn="l"/>
                <a:tab pos="5897245" algn="l"/>
              </a:tabLst>
            </a:pPr>
            <a:r>
              <a:rPr sz="5300" b="1" spc="-5" dirty="0">
                <a:solidFill>
                  <a:srgbClr val="648D26"/>
                </a:solidFill>
                <a:latin typeface="Arial"/>
                <a:cs typeface="Arial"/>
              </a:rPr>
              <a:t>Find</a:t>
            </a:r>
            <a:r>
              <a:rPr sz="5300" b="1" dirty="0">
                <a:solidFill>
                  <a:srgbClr val="648D26"/>
                </a:solidFill>
                <a:latin typeface="Arial"/>
                <a:cs typeface="Arial"/>
              </a:rPr>
              <a:t> </a:t>
            </a:r>
            <a:r>
              <a:rPr sz="5300" b="1" spc="-5" dirty="0">
                <a:solidFill>
                  <a:srgbClr val="648D26"/>
                </a:solidFill>
                <a:latin typeface="Arial"/>
                <a:cs typeface="Arial"/>
              </a:rPr>
              <a:t>the	best</a:t>
            </a:r>
            <a:r>
              <a:rPr sz="5300" b="1" spc="10" dirty="0">
                <a:solidFill>
                  <a:srgbClr val="648D26"/>
                </a:solidFill>
                <a:latin typeface="Arial"/>
                <a:cs typeface="Arial"/>
              </a:rPr>
              <a:t> </a:t>
            </a:r>
            <a:r>
              <a:rPr sz="5300" b="1" spc="-5" dirty="0">
                <a:solidFill>
                  <a:srgbClr val="648D26"/>
                </a:solidFill>
                <a:latin typeface="Arial"/>
                <a:cs typeface="Arial"/>
              </a:rPr>
              <a:t>axis	</a:t>
            </a:r>
            <a:r>
              <a:rPr sz="5300" b="1" dirty="0">
                <a:solidFill>
                  <a:srgbClr val="648D26"/>
                </a:solidFill>
                <a:latin typeface="Arial"/>
                <a:cs typeface="Arial"/>
              </a:rPr>
              <a:t>to </a:t>
            </a:r>
            <a:r>
              <a:rPr sz="5300" b="1" spc="-5" dirty="0">
                <a:solidFill>
                  <a:srgbClr val="648D26"/>
                </a:solidFill>
                <a:latin typeface="Arial"/>
                <a:cs typeface="Arial"/>
              </a:rPr>
              <a:t>project</a:t>
            </a:r>
            <a:r>
              <a:rPr sz="5300" b="1" spc="-80" dirty="0">
                <a:solidFill>
                  <a:srgbClr val="648D26"/>
                </a:solidFill>
                <a:latin typeface="Arial"/>
                <a:cs typeface="Arial"/>
              </a:rPr>
              <a:t> </a:t>
            </a:r>
            <a:r>
              <a:rPr sz="5300" b="1" spc="-5" dirty="0">
                <a:solidFill>
                  <a:srgbClr val="648D26"/>
                </a:solidFill>
                <a:latin typeface="Arial"/>
                <a:cs typeface="Arial"/>
              </a:rPr>
              <a:t>on.</a:t>
            </a:r>
            <a:endParaRPr sz="53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40"/>
              </a:spcBef>
            </a:pPr>
            <a:r>
              <a:rPr sz="3600" spc="-5" dirty="0">
                <a:latin typeface="Arial"/>
                <a:cs typeface="Arial"/>
              </a:rPr>
              <a:t>(‘best’ </a:t>
            </a:r>
            <a:r>
              <a:rPr sz="3600" dirty="0">
                <a:latin typeface="Arial"/>
                <a:cs typeface="Arial"/>
              </a:rPr>
              <a:t>= min sum of squares of </a:t>
            </a:r>
            <a:r>
              <a:rPr sz="3600" spc="-5" dirty="0">
                <a:latin typeface="Arial"/>
                <a:cs typeface="Arial"/>
              </a:rPr>
              <a:t>projection</a:t>
            </a:r>
            <a:r>
              <a:rPr sz="3600" spc="-170" dirty="0">
                <a:latin typeface="Arial"/>
                <a:cs typeface="Arial"/>
              </a:rPr>
              <a:t> </a:t>
            </a:r>
            <a:r>
              <a:rPr sz="3600" dirty="0">
                <a:latin typeface="Arial"/>
                <a:cs typeface="Arial"/>
              </a:rPr>
              <a:t>errors)</a:t>
            </a:r>
            <a:endParaRPr sz="36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376766" y="3304254"/>
            <a:ext cx="7430770" cy="5257800"/>
            <a:chOff x="2376766" y="3304254"/>
            <a:chExt cx="7430770" cy="5257800"/>
          </a:xfrm>
        </p:grpSpPr>
        <p:sp>
          <p:nvSpPr>
            <p:cNvPr id="5" name="object 5"/>
            <p:cNvSpPr/>
            <p:nvPr/>
          </p:nvSpPr>
          <p:spPr>
            <a:xfrm>
              <a:off x="2376766" y="3304254"/>
              <a:ext cx="7430350" cy="52578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808566" y="7568142"/>
              <a:ext cx="483234" cy="410209"/>
            </a:xfrm>
            <a:custGeom>
              <a:avLst/>
              <a:gdLst/>
              <a:ahLst/>
              <a:cxnLst/>
              <a:rect l="l" t="t" r="r" b="b"/>
              <a:pathLst>
                <a:path w="483235" h="410209">
                  <a:moveTo>
                    <a:pt x="0" y="409718"/>
                  </a:moveTo>
                  <a:lnTo>
                    <a:pt x="461370" y="18485"/>
                  </a:lnTo>
                  <a:lnTo>
                    <a:pt x="483168" y="0"/>
                  </a:lnTo>
                </a:path>
              </a:pathLst>
            </a:custGeom>
            <a:ln w="57149">
              <a:solidFill>
                <a:srgbClr val="FF4C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062668" y="7502270"/>
              <a:ext cx="307340" cy="290195"/>
            </a:xfrm>
            <a:custGeom>
              <a:avLst/>
              <a:gdLst/>
              <a:ahLst/>
              <a:cxnLst/>
              <a:rect l="l" t="t" r="r" b="b"/>
              <a:pathLst>
                <a:path w="307339" h="290195">
                  <a:moveTo>
                    <a:pt x="276882" y="84340"/>
                  </a:moveTo>
                  <a:lnTo>
                    <a:pt x="207264" y="84340"/>
                  </a:lnTo>
                  <a:lnTo>
                    <a:pt x="149898" y="246379"/>
                  </a:lnTo>
                  <a:lnTo>
                    <a:pt x="148067" y="259278"/>
                  </a:lnTo>
                  <a:lnTo>
                    <a:pt x="151214" y="271454"/>
                  </a:lnTo>
                  <a:lnTo>
                    <a:pt x="158697" y="281561"/>
                  </a:lnTo>
                  <a:lnTo>
                    <a:pt x="169875" y="288251"/>
                  </a:lnTo>
                  <a:lnTo>
                    <a:pt x="182774" y="290082"/>
                  </a:lnTo>
                  <a:lnTo>
                    <a:pt x="194951" y="286935"/>
                  </a:lnTo>
                  <a:lnTo>
                    <a:pt x="205061" y="279452"/>
                  </a:lnTo>
                  <a:lnTo>
                    <a:pt x="211759" y="268274"/>
                  </a:lnTo>
                  <a:lnTo>
                    <a:pt x="276882" y="84340"/>
                  </a:lnTo>
                  <a:close/>
                </a:path>
                <a:path w="307339" h="290195">
                  <a:moveTo>
                    <a:pt x="306743" y="0"/>
                  </a:moveTo>
                  <a:lnTo>
                    <a:pt x="26543" y="49860"/>
                  </a:lnTo>
                  <a:lnTo>
                    <a:pt x="0" y="87909"/>
                  </a:lnTo>
                  <a:lnTo>
                    <a:pt x="4775" y="100032"/>
                  </a:lnTo>
                  <a:lnTo>
                    <a:pt x="13523" y="109069"/>
                  </a:lnTo>
                  <a:lnTo>
                    <a:pt x="25022" y="114164"/>
                  </a:lnTo>
                  <a:lnTo>
                    <a:pt x="38049" y="114465"/>
                  </a:lnTo>
                  <a:lnTo>
                    <a:pt x="207264" y="84340"/>
                  </a:lnTo>
                  <a:lnTo>
                    <a:pt x="276882" y="84340"/>
                  </a:lnTo>
                  <a:lnTo>
                    <a:pt x="306743" y="0"/>
                  </a:lnTo>
                  <a:close/>
                </a:path>
              </a:pathLst>
            </a:custGeom>
            <a:solidFill>
              <a:srgbClr val="FF4C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196166" y="4498047"/>
              <a:ext cx="546100" cy="546100"/>
            </a:xfrm>
            <a:custGeom>
              <a:avLst/>
              <a:gdLst/>
              <a:ahLst/>
              <a:cxnLst/>
              <a:rect l="l" t="t" r="r" b="b"/>
              <a:pathLst>
                <a:path w="546100" h="546100">
                  <a:moveTo>
                    <a:pt x="0" y="0"/>
                  </a:moveTo>
                  <a:lnTo>
                    <a:pt x="546100" y="546100"/>
                  </a:lnTo>
                </a:path>
              </a:pathLst>
            </a:custGeom>
            <a:ln w="38100">
              <a:solidFill>
                <a:srgbClr val="007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627966" y="4929860"/>
              <a:ext cx="215900" cy="215900"/>
            </a:xfrm>
            <a:custGeom>
              <a:avLst/>
              <a:gdLst/>
              <a:ahLst/>
              <a:cxnLst/>
              <a:rect l="l" t="t" r="r" b="b"/>
              <a:pathLst>
                <a:path w="215900" h="215900">
                  <a:moveTo>
                    <a:pt x="184282" y="31617"/>
                  </a:moveTo>
                  <a:lnTo>
                    <a:pt x="207995" y="67328"/>
                  </a:lnTo>
                  <a:lnTo>
                    <a:pt x="215900" y="107949"/>
                  </a:lnTo>
                  <a:lnTo>
                    <a:pt x="207995" y="148571"/>
                  </a:lnTo>
                  <a:lnTo>
                    <a:pt x="184282" y="184282"/>
                  </a:lnTo>
                  <a:lnTo>
                    <a:pt x="148571" y="207995"/>
                  </a:lnTo>
                  <a:lnTo>
                    <a:pt x="107949" y="215900"/>
                  </a:lnTo>
                  <a:lnTo>
                    <a:pt x="67328" y="207995"/>
                  </a:lnTo>
                  <a:lnTo>
                    <a:pt x="31617" y="184282"/>
                  </a:lnTo>
                  <a:lnTo>
                    <a:pt x="7904" y="148571"/>
                  </a:lnTo>
                  <a:lnTo>
                    <a:pt x="0" y="107949"/>
                  </a:lnTo>
                  <a:lnTo>
                    <a:pt x="7904" y="67328"/>
                  </a:lnTo>
                  <a:lnTo>
                    <a:pt x="31617" y="31617"/>
                  </a:lnTo>
                  <a:lnTo>
                    <a:pt x="67328" y="7904"/>
                  </a:lnTo>
                  <a:lnTo>
                    <a:pt x="107949" y="0"/>
                  </a:lnTo>
                  <a:lnTo>
                    <a:pt x="148571" y="7904"/>
                  </a:lnTo>
                  <a:lnTo>
                    <a:pt x="184282" y="31617"/>
                  </a:lnTo>
                </a:path>
              </a:pathLst>
            </a:custGeom>
            <a:ln w="57150">
              <a:solidFill>
                <a:srgbClr val="007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9613900" y="7023100"/>
            <a:ext cx="3162935" cy="604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23925" algn="l"/>
              </a:tabLst>
            </a:pPr>
            <a:r>
              <a:rPr sz="3800" dirty="0">
                <a:latin typeface="Arial"/>
                <a:cs typeface="Arial"/>
              </a:rPr>
              <a:t>min	</a:t>
            </a:r>
            <a:r>
              <a:rPr sz="3800" spc="-5" dirty="0">
                <a:latin typeface="Arial"/>
                <a:cs typeface="Arial"/>
              </a:rPr>
              <a:t>RMS</a:t>
            </a:r>
            <a:r>
              <a:rPr sz="3800" spc="-90" dirty="0">
                <a:latin typeface="Arial"/>
                <a:cs typeface="Arial"/>
              </a:rPr>
              <a:t> </a:t>
            </a:r>
            <a:r>
              <a:rPr sz="3800" dirty="0">
                <a:latin typeface="Arial"/>
                <a:cs typeface="Arial"/>
              </a:rPr>
              <a:t>error</a:t>
            </a:r>
            <a:endParaRPr sz="38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882900" y="6769100"/>
            <a:ext cx="562610" cy="604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800" b="1" dirty="0">
                <a:solidFill>
                  <a:srgbClr val="FF4C00"/>
                </a:solidFill>
                <a:latin typeface="Arial"/>
                <a:cs typeface="Arial"/>
              </a:rPr>
              <a:t>v1</a:t>
            </a:r>
            <a:endParaRPr sz="38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6859866" y="4701260"/>
            <a:ext cx="3048000" cy="1739900"/>
          </a:xfrm>
          <a:custGeom>
            <a:avLst/>
            <a:gdLst/>
            <a:ahLst/>
            <a:cxnLst/>
            <a:rect l="l" t="t" r="r" b="b"/>
            <a:pathLst>
              <a:path w="3048000" h="1739900">
                <a:moveTo>
                  <a:pt x="0" y="0"/>
                </a:moveTo>
                <a:lnTo>
                  <a:pt x="3048000" y="0"/>
                </a:lnTo>
                <a:lnTo>
                  <a:pt x="3048000" y="1739900"/>
                </a:lnTo>
                <a:lnTo>
                  <a:pt x="0" y="17399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7454900" y="4724400"/>
            <a:ext cx="1854835" cy="1666239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12700" marR="5080" algn="ctr">
              <a:lnSpc>
                <a:spcPts val="4300"/>
              </a:lnSpc>
              <a:spcBef>
                <a:spcPts val="260"/>
              </a:spcBef>
            </a:pPr>
            <a:r>
              <a:rPr sz="3600" b="1" spc="-5" dirty="0">
                <a:solidFill>
                  <a:srgbClr val="FF4013"/>
                </a:solidFill>
                <a:latin typeface="Arial"/>
                <a:cs typeface="Arial"/>
              </a:rPr>
              <a:t>First  </a:t>
            </a:r>
            <a:r>
              <a:rPr sz="3600" b="1" dirty="0">
                <a:solidFill>
                  <a:srgbClr val="FF4013"/>
                </a:solidFill>
                <a:latin typeface="Arial"/>
                <a:cs typeface="Arial"/>
              </a:rPr>
              <a:t>S</a:t>
            </a:r>
            <a:r>
              <a:rPr sz="3600" b="1" spc="-5" dirty="0">
                <a:solidFill>
                  <a:srgbClr val="FF4013"/>
                </a:solidFill>
                <a:latin typeface="Arial"/>
                <a:cs typeface="Arial"/>
              </a:rPr>
              <a:t>ingul</a:t>
            </a:r>
            <a:r>
              <a:rPr sz="3600" b="1" dirty="0">
                <a:solidFill>
                  <a:srgbClr val="FF4013"/>
                </a:solidFill>
                <a:latin typeface="Arial"/>
                <a:cs typeface="Arial"/>
              </a:rPr>
              <a:t>ar  </a:t>
            </a:r>
            <a:r>
              <a:rPr sz="3600" b="1" spc="-35" dirty="0">
                <a:solidFill>
                  <a:srgbClr val="FF4013"/>
                </a:solidFill>
                <a:latin typeface="Arial"/>
                <a:cs typeface="Arial"/>
              </a:rPr>
              <a:t>Vector</a:t>
            </a:r>
            <a:endParaRPr sz="36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41300" y="8623300"/>
            <a:ext cx="8158480" cy="9779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4110"/>
              </a:lnSpc>
              <a:spcBef>
                <a:spcPts val="100"/>
              </a:spcBef>
            </a:pPr>
            <a:r>
              <a:rPr sz="3600" spc="-5" dirty="0">
                <a:latin typeface="Arial"/>
                <a:cs typeface="Arial"/>
              </a:rPr>
              <a:t>Beautiful visualization </a:t>
            </a:r>
            <a:r>
              <a:rPr sz="3600" dirty="0">
                <a:latin typeface="Arial"/>
                <a:cs typeface="Arial"/>
              </a:rPr>
              <a:t>explaining</a:t>
            </a:r>
            <a:r>
              <a:rPr sz="3600" spc="5" dirty="0">
                <a:latin typeface="Arial"/>
                <a:cs typeface="Arial"/>
              </a:rPr>
              <a:t> </a:t>
            </a:r>
            <a:r>
              <a:rPr sz="3600" dirty="0">
                <a:latin typeface="Arial"/>
                <a:cs typeface="Arial"/>
              </a:rPr>
              <a:t>PCA:</a:t>
            </a:r>
          </a:p>
          <a:p>
            <a:pPr marL="12700">
              <a:lnSpc>
                <a:spcPts val="3390"/>
              </a:lnSpc>
            </a:pPr>
            <a:r>
              <a:rPr sz="3000" spc="-5" dirty="0">
                <a:latin typeface="Arial"/>
                <a:cs typeface="Arial"/>
                <a:hlinkClick r:id="rId3"/>
              </a:rPr>
              <a:t>http://setosa.io/ev/principal-component-analysis/</a:t>
            </a:r>
            <a:endParaRPr sz="3000" dirty="0">
              <a:latin typeface="Arial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145">
              <a:lnSpc>
                <a:spcPct val="100000"/>
              </a:lnSpc>
              <a:spcBef>
                <a:spcPts val="100"/>
              </a:spcBef>
            </a:pPr>
            <a:r>
              <a:rPr dirty="0"/>
              <a:t>SVD - </a:t>
            </a:r>
            <a:r>
              <a:rPr spc="-5" dirty="0"/>
              <a:t>Interpretation</a:t>
            </a:r>
            <a:r>
              <a:rPr spc="-65" dirty="0"/>
              <a:t> </a:t>
            </a:r>
            <a:r>
              <a:rPr dirty="0"/>
              <a:t>#2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1352550" y="4997450"/>
          <a:ext cx="2286000" cy="3200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/>
                <a:gridCol w="457200"/>
                <a:gridCol w="457200"/>
                <a:gridCol w="457200"/>
                <a:gridCol w="457200"/>
              </a:tblGrid>
              <a:tr h="457200"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200" dirty="0">
                          <a:solidFill>
                            <a:srgbClr val="00882B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A6AAA9"/>
                      </a:solidFill>
                      <a:prstDash val="solid"/>
                    </a:lnL>
                    <a:lnR w="12700">
                      <a:solidFill>
                        <a:srgbClr val="DCDEE0"/>
                      </a:solidFill>
                      <a:prstDash val="solid"/>
                    </a:lnR>
                    <a:lnT w="12700">
                      <a:solidFill>
                        <a:srgbClr val="A6AAA9"/>
                      </a:solidFill>
                      <a:prstDash val="solid"/>
                    </a:lnT>
                    <a:lnB w="12700">
                      <a:solidFill>
                        <a:srgbClr val="DCDEE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200" dirty="0">
                          <a:solidFill>
                            <a:srgbClr val="00882B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DCDEE0"/>
                      </a:solidFill>
                      <a:prstDash val="solid"/>
                    </a:lnL>
                    <a:lnR w="12700">
                      <a:solidFill>
                        <a:srgbClr val="DCDEE0"/>
                      </a:solidFill>
                      <a:prstDash val="solid"/>
                    </a:lnR>
                    <a:lnT w="12700">
                      <a:solidFill>
                        <a:srgbClr val="A6AAA9"/>
                      </a:solidFill>
                      <a:prstDash val="solid"/>
                    </a:lnT>
                    <a:lnB w="12700">
                      <a:solidFill>
                        <a:srgbClr val="DCDEE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200" dirty="0">
                          <a:solidFill>
                            <a:srgbClr val="00882B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DCDEE0"/>
                      </a:solidFill>
                      <a:prstDash val="solid"/>
                    </a:lnL>
                    <a:lnR w="12700">
                      <a:solidFill>
                        <a:srgbClr val="DCDEE0"/>
                      </a:solidFill>
                      <a:prstDash val="solid"/>
                    </a:lnR>
                    <a:lnT w="12700">
                      <a:solidFill>
                        <a:srgbClr val="A6AAA9"/>
                      </a:solidFill>
                      <a:prstDash val="solid"/>
                    </a:lnT>
                    <a:lnB w="12700">
                      <a:solidFill>
                        <a:srgbClr val="DCDEE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200" dirty="0">
                          <a:solidFill>
                            <a:srgbClr val="A6AAA9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DCDEE0"/>
                      </a:solidFill>
                      <a:prstDash val="solid"/>
                    </a:lnL>
                    <a:lnR w="12700">
                      <a:solidFill>
                        <a:srgbClr val="DCDEE0"/>
                      </a:solidFill>
                      <a:prstDash val="solid"/>
                    </a:lnR>
                    <a:lnT w="12700">
                      <a:solidFill>
                        <a:srgbClr val="A6AAA9"/>
                      </a:solidFill>
                      <a:prstDash val="solid"/>
                    </a:lnT>
                    <a:lnB w="12700">
                      <a:solidFill>
                        <a:srgbClr val="DCDEE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200" dirty="0">
                          <a:solidFill>
                            <a:srgbClr val="A6AAA9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DCDEE0"/>
                      </a:solidFill>
                      <a:prstDash val="solid"/>
                    </a:lnL>
                    <a:lnR w="12700">
                      <a:solidFill>
                        <a:srgbClr val="A6AAA9"/>
                      </a:solidFill>
                      <a:prstDash val="solid"/>
                    </a:lnR>
                    <a:lnT w="12700">
                      <a:solidFill>
                        <a:srgbClr val="A6AAA9"/>
                      </a:solidFill>
                      <a:prstDash val="solid"/>
                    </a:lnT>
                    <a:lnB w="12700">
                      <a:solidFill>
                        <a:srgbClr val="DCDEE0"/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200" dirty="0">
                          <a:solidFill>
                            <a:srgbClr val="00882B"/>
                          </a:solidFill>
                          <a:latin typeface="Arial"/>
                          <a:cs typeface="Arial"/>
                        </a:rPr>
                        <a:t>2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A6AAA9"/>
                      </a:solidFill>
                      <a:prstDash val="solid"/>
                    </a:lnL>
                    <a:lnR w="12700">
                      <a:solidFill>
                        <a:srgbClr val="DCDEE0"/>
                      </a:solidFill>
                      <a:prstDash val="solid"/>
                    </a:lnR>
                    <a:lnT w="12700">
                      <a:solidFill>
                        <a:srgbClr val="DCDEE0"/>
                      </a:solidFill>
                      <a:prstDash val="solid"/>
                    </a:lnT>
                    <a:lnB w="12700">
                      <a:solidFill>
                        <a:srgbClr val="DCDEE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200" dirty="0">
                          <a:solidFill>
                            <a:srgbClr val="00882B"/>
                          </a:solidFill>
                          <a:latin typeface="Arial"/>
                          <a:cs typeface="Arial"/>
                        </a:rPr>
                        <a:t>2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DCDEE0"/>
                      </a:solidFill>
                      <a:prstDash val="solid"/>
                    </a:lnL>
                    <a:lnR w="12700">
                      <a:solidFill>
                        <a:srgbClr val="DCDEE0"/>
                      </a:solidFill>
                      <a:prstDash val="solid"/>
                    </a:lnR>
                    <a:lnT w="12700">
                      <a:solidFill>
                        <a:srgbClr val="DCDEE0"/>
                      </a:solidFill>
                      <a:prstDash val="solid"/>
                    </a:lnT>
                    <a:lnB w="12700">
                      <a:solidFill>
                        <a:srgbClr val="DCDEE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200" dirty="0">
                          <a:solidFill>
                            <a:srgbClr val="00882B"/>
                          </a:solidFill>
                          <a:latin typeface="Arial"/>
                          <a:cs typeface="Arial"/>
                        </a:rPr>
                        <a:t>2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DCDEE0"/>
                      </a:solidFill>
                      <a:prstDash val="solid"/>
                    </a:lnL>
                    <a:lnR w="12700">
                      <a:solidFill>
                        <a:srgbClr val="DCDEE0"/>
                      </a:solidFill>
                      <a:prstDash val="solid"/>
                    </a:lnR>
                    <a:lnT w="12700">
                      <a:solidFill>
                        <a:srgbClr val="DCDEE0"/>
                      </a:solidFill>
                      <a:prstDash val="solid"/>
                    </a:lnT>
                    <a:lnB w="12700">
                      <a:solidFill>
                        <a:srgbClr val="DCDEE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200" dirty="0">
                          <a:solidFill>
                            <a:srgbClr val="A6AAA9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DCDEE0"/>
                      </a:solidFill>
                      <a:prstDash val="solid"/>
                    </a:lnL>
                    <a:lnR w="12700">
                      <a:solidFill>
                        <a:srgbClr val="DCDEE0"/>
                      </a:solidFill>
                      <a:prstDash val="solid"/>
                    </a:lnR>
                    <a:lnT w="12700">
                      <a:solidFill>
                        <a:srgbClr val="DCDEE0"/>
                      </a:solidFill>
                      <a:prstDash val="solid"/>
                    </a:lnT>
                    <a:lnB w="12700">
                      <a:solidFill>
                        <a:srgbClr val="DCDEE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200" dirty="0">
                          <a:solidFill>
                            <a:srgbClr val="A6AAA9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DCDEE0"/>
                      </a:solidFill>
                      <a:prstDash val="solid"/>
                    </a:lnL>
                    <a:lnR w="12700">
                      <a:solidFill>
                        <a:srgbClr val="A6AAA9"/>
                      </a:solidFill>
                      <a:prstDash val="solid"/>
                    </a:lnR>
                    <a:lnT w="12700">
                      <a:solidFill>
                        <a:srgbClr val="DCDEE0"/>
                      </a:solidFill>
                      <a:prstDash val="solid"/>
                    </a:lnT>
                    <a:lnB w="12700">
                      <a:solidFill>
                        <a:srgbClr val="DCDEE0"/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200" dirty="0">
                          <a:solidFill>
                            <a:srgbClr val="00882B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A6AAA9"/>
                      </a:solidFill>
                      <a:prstDash val="solid"/>
                    </a:lnL>
                    <a:lnR w="12700">
                      <a:solidFill>
                        <a:srgbClr val="DCDEE0"/>
                      </a:solidFill>
                      <a:prstDash val="solid"/>
                    </a:lnR>
                    <a:lnT w="12700">
                      <a:solidFill>
                        <a:srgbClr val="DCDEE0"/>
                      </a:solidFill>
                      <a:prstDash val="solid"/>
                    </a:lnT>
                    <a:lnB w="12700">
                      <a:solidFill>
                        <a:srgbClr val="DCDEE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200" dirty="0">
                          <a:solidFill>
                            <a:srgbClr val="00882B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DCDEE0"/>
                      </a:solidFill>
                      <a:prstDash val="solid"/>
                    </a:lnL>
                    <a:lnR w="12700">
                      <a:solidFill>
                        <a:srgbClr val="DCDEE0"/>
                      </a:solidFill>
                      <a:prstDash val="solid"/>
                    </a:lnR>
                    <a:lnT w="12700">
                      <a:solidFill>
                        <a:srgbClr val="DCDEE0"/>
                      </a:solidFill>
                      <a:prstDash val="solid"/>
                    </a:lnT>
                    <a:lnB w="12700">
                      <a:solidFill>
                        <a:srgbClr val="DCDEE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200" dirty="0">
                          <a:solidFill>
                            <a:srgbClr val="00882B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DCDEE0"/>
                      </a:solidFill>
                      <a:prstDash val="solid"/>
                    </a:lnL>
                    <a:lnR w="12700">
                      <a:solidFill>
                        <a:srgbClr val="DCDEE0"/>
                      </a:solidFill>
                      <a:prstDash val="solid"/>
                    </a:lnR>
                    <a:lnT w="12700">
                      <a:solidFill>
                        <a:srgbClr val="DCDEE0"/>
                      </a:solidFill>
                      <a:prstDash val="solid"/>
                    </a:lnT>
                    <a:lnB w="12700">
                      <a:solidFill>
                        <a:srgbClr val="DCDEE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200" dirty="0">
                          <a:solidFill>
                            <a:srgbClr val="A6AAA9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DCDEE0"/>
                      </a:solidFill>
                      <a:prstDash val="solid"/>
                    </a:lnL>
                    <a:lnR w="12700">
                      <a:solidFill>
                        <a:srgbClr val="DCDEE0"/>
                      </a:solidFill>
                      <a:prstDash val="solid"/>
                    </a:lnR>
                    <a:lnT w="12700">
                      <a:solidFill>
                        <a:srgbClr val="DCDEE0"/>
                      </a:solidFill>
                      <a:prstDash val="solid"/>
                    </a:lnT>
                    <a:lnB w="12700">
                      <a:solidFill>
                        <a:srgbClr val="DCDEE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200" dirty="0">
                          <a:solidFill>
                            <a:srgbClr val="A6AAA9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DCDEE0"/>
                      </a:solidFill>
                      <a:prstDash val="solid"/>
                    </a:lnL>
                    <a:lnR w="12700">
                      <a:solidFill>
                        <a:srgbClr val="A6AAA9"/>
                      </a:solidFill>
                      <a:prstDash val="solid"/>
                    </a:lnR>
                    <a:lnT w="12700">
                      <a:solidFill>
                        <a:srgbClr val="DCDEE0"/>
                      </a:solidFill>
                      <a:prstDash val="solid"/>
                    </a:lnT>
                    <a:lnB w="12700">
                      <a:solidFill>
                        <a:srgbClr val="DCDEE0"/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200" dirty="0">
                          <a:solidFill>
                            <a:srgbClr val="00882B"/>
                          </a:solidFill>
                          <a:latin typeface="Arial"/>
                          <a:cs typeface="Arial"/>
                        </a:rPr>
                        <a:t>5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A6AAA9"/>
                      </a:solidFill>
                      <a:prstDash val="solid"/>
                    </a:lnL>
                    <a:lnR w="12700">
                      <a:solidFill>
                        <a:srgbClr val="DCDEE0"/>
                      </a:solidFill>
                      <a:prstDash val="solid"/>
                    </a:lnR>
                    <a:lnT w="12700">
                      <a:solidFill>
                        <a:srgbClr val="DCDEE0"/>
                      </a:solidFill>
                      <a:prstDash val="solid"/>
                    </a:lnT>
                    <a:lnB w="12700">
                      <a:solidFill>
                        <a:srgbClr val="DCDEE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200" dirty="0">
                          <a:solidFill>
                            <a:srgbClr val="00882B"/>
                          </a:solidFill>
                          <a:latin typeface="Arial"/>
                          <a:cs typeface="Arial"/>
                        </a:rPr>
                        <a:t>5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DCDEE0"/>
                      </a:solidFill>
                      <a:prstDash val="solid"/>
                    </a:lnL>
                    <a:lnR w="12700">
                      <a:solidFill>
                        <a:srgbClr val="DCDEE0"/>
                      </a:solidFill>
                      <a:prstDash val="solid"/>
                    </a:lnR>
                    <a:lnT w="12700">
                      <a:solidFill>
                        <a:srgbClr val="DCDEE0"/>
                      </a:solidFill>
                      <a:prstDash val="solid"/>
                    </a:lnT>
                    <a:lnB w="12700">
                      <a:solidFill>
                        <a:srgbClr val="DCDEE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200" dirty="0">
                          <a:solidFill>
                            <a:srgbClr val="00882B"/>
                          </a:solidFill>
                          <a:latin typeface="Arial"/>
                          <a:cs typeface="Arial"/>
                        </a:rPr>
                        <a:t>5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DCDEE0"/>
                      </a:solidFill>
                      <a:prstDash val="solid"/>
                    </a:lnL>
                    <a:lnR w="12700">
                      <a:solidFill>
                        <a:srgbClr val="DCDEE0"/>
                      </a:solidFill>
                      <a:prstDash val="solid"/>
                    </a:lnR>
                    <a:lnT w="12700">
                      <a:solidFill>
                        <a:srgbClr val="DCDEE0"/>
                      </a:solidFill>
                      <a:prstDash val="solid"/>
                    </a:lnT>
                    <a:lnB w="12700">
                      <a:solidFill>
                        <a:srgbClr val="DCDEE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200" dirty="0">
                          <a:solidFill>
                            <a:srgbClr val="A6AAA9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DCDEE0"/>
                      </a:solidFill>
                      <a:prstDash val="solid"/>
                    </a:lnL>
                    <a:lnR w="12700">
                      <a:solidFill>
                        <a:srgbClr val="DCDEE0"/>
                      </a:solidFill>
                      <a:prstDash val="solid"/>
                    </a:lnR>
                    <a:lnT w="12700">
                      <a:solidFill>
                        <a:srgbClr val="DCDEE0"/>
                      </a:solidFill>
                      <a:prstDash val="solid"/>
                    </a:lnT>
                    <a:lnB w="12700">
                      <a:solidFill>
                        <a:srgbClr val="DCDEE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200" dirty="0">
                          <a:solidFill>
                            <a:srgbClr val="A6AAA9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DCDEE0"/>
                      </a:solidFill>
                      <a:prstDash val="solid"/>
                    </a:lnL>
                    <a:lnR w="12700">
                      <a:solidFill>
                        <a:srgbClr val="A6AAA9"/>
                      </a:solidFill>
                      <a:prstDash val="solid"/>
                    </a:lnR>
                    <a:lnT w="12700">
                      <a:solidFill>
                        <a:srgbClr val="DCDEE0"/>
                      </a:solidFill>
                      <a:prstDash val="solid"/>
                    </a:lnT>
                    <a:lnB w="12700">
                      <a:solidFill>
                        <a:srgbClr val="DCDEE0"/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200" dirty="0">
                          <a:solidFill>
                            <a:srgbClr val="A6AAA9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A6AAA9"/>
                      </a:solidFill>
                      <a:prstDash val="solid"/>
                    </a:lnL>
                    <a:lnR w="12700">
                      <a:solidFill>
                        <a:srgbClr val="DCDEE0"/>
                      </a:solidFill>
                      <a:prstDash val="solid"/>
                    </a:lnR>
                    <a:lnT w="12700">
                      <a:solidFill>
                        <a:srgbClr val="DCDEE0"/>
                      </a:solidFill>
                      <a:prstDash val="solid"/>
                    </a:lnT>
                    <a:lnB w="12700">
                      <a:solidFill>
                        <a:srgbClr val="DCDEE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200" dirty="0">
                          <a:solidFill>
                            <a:srgbClr val="A6AAA9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DCDEE0"/>
                      </a:solidFill>
                      <a:prstDash val="solid"/>
                    </a:lnL>
                    <a:lnR w="12700">
                      <a:solidFill>
                        <a:srgbClr val="DCDEE0"/>
                      </a:solidFill>
                      <a:prstDash val="solid"/>
                    </a:lnR>
                    <a:lnT w="12700">
                      <a:solidFill>
                        <a:srgbClr val="DCDEE0"/>
                      </a:solidFill>
                      <a:prstDash val="solid"/>
                    </a:lnT>
                    <a:lnB w="12700">
                      <a:solidFill>
                        <a:srgbClr val="DCDEE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200" dirty="0">
                          <a:solidFill>
                            <a:srgbClr val="A6AAA9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DCDEE0"/>
                      </a:solidFill>
                      <a:prstDash val="solid"/>
                    </a:lnL>
                    <a:lnR w="12700">
                      <a:solidFill>
                        <a:srgbClr val="DCDEE0"/>
                      </a:solidFill>
                      <a:prstDash val="solid"/>
                    </a:lnR>
                    <a:lnT w="12700">
                      <a:solidFill>
                        <a:srgbClr val="DCDEE0"/>
                      </a:solidFill>
                      <a:prstDash val="solid"/>
                    </a:lnT>
                    <a:lnB w="12700">
                      <a:solidFill>
                        <a:srgbClr val="DCDEE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200" dirty="0">
                          <a:solidFill>
                            <a:srgbClr val="DE6A10"/>
                          </a:solidFill>
                          <a:latin typeface="Arial"/>
                          <a:cs typeface="Arial"/>
                        </a:rPr>
                        <a:t>2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DCDEE0"/>
                      </a:solidFill>
                      <a:prstDash val="solid"/>
                    </a:lnL>
                    <a:lnR w="12700">
                      <a:solidFill>
                        <a:srgbClr val="DCDEE0"/>
                      </a:solidFill>
                      <a:prstDash val="solid"/>
                    </a:lnR>
                    <a:lnT w="12700">
                      <a:solidFill>
                        <a:srgbClr val="DCDEE0"/>
                      </a:solidFill>
                      <a:prstDash val="solid"/>
                    </a:lnT>
                    <a:lnB w="12700">
                      <a:solidFill>
                        <a:srgbClr val="DCDEE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200" dirty="0">
                          <a:solidFill>
                            <a:srgbClr val="DE6A10"/>
                          </a:solidFill>
                          <a:latin typeface="Arial"/>
                          <a:cs typeface="Arial"/>
                        </a:rPr>
                        <a:t>2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DCDEE0"/>
                      </a:solidFill>
                      <a:prstDash val="solid"/>
                    </a:lnL>
                    <a:lnR w="12700">
                      <a:solidFill>
                        <a:srgbClr val="A6AAA9"/>
                      </a:solidFill>
                      <a:prstDash val="solid"/>
                    </a:lnR>
                    <a:lnT w="12700">
                      <a:solidFill>
                        <a:srgbClr val="DCDEE0"/>
                      </a:solidFill>
                      <a:prstDash val="solid"/>
                    </a:lnT>
                    <a:lnB w="12700">
                      <a:solidFill>
                        <a:srgbClr val="DCDEE0"/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200" dirty="0">
                          <a:solidFill>
                            <a:srgbClr val="A6AAA9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A6AAA9"/>
                      </a:solidFill>
                      <a:prstDash val="solid"/>
                    </a:lnL>
                    <a:lnR w="12700">
                      <a:solidFill>
                        <a:srgbClr val="DCDEE0"/>
                      </a:solidFill>
                      <a:prstDash val="solid"/>
                    </a:lnR>
                    <a:lnT w="12700">
                      <a:solidFill>
                        <a:srgbClr val="DCDEE0"/>
                      </a:solidFill>
                      <a:prstDash val="solid"/>
                    </a:lnT>
                    <a:lnB w="12700">
                      <a:solidFill>
                        <a:srgbClr val="DCDEE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200" dirty="0">
                          <a:solidFill>
                            <a:srgbClr val="A6AAA9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DCDEE0"/>
                      </a:solidFill>
                      <a:prstDash val="solid"/>
                    </a:lnL>
                    <a:lnR w="12700">
                      <a:solidFill>
                        <a:srgbClr val="DCDEE0"/>
                      </a:solidFill>
                      <a:prstDash val="solid"/>
                    </a:lnR>
                    <a:lnT w="12700">
                      <a:solidFill>
                        <a:srgbClr val="DCDEE0"/>
                      </a:solidFill>
                      <a:prstDash val="solid"/>
                    </a:lnT>
                    <a:lnB w="12700">
                      <a:solidFill>
                        <a:srgbClr val="DCDEE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200" dirty="0">
                          <a:solidFill>
                            <a:srgbClr val="A6AAA9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DCDEE0"/>
                      </a:solidFill>
                      <a:prstDash val="solid"/>
                    </a:lnL>
                    <a:lnR w="12700">
                      <a:solidFill>
                        <a:srgbClr val="DCDEE0"/>
                      </a:solidFill>
                      <a:prstDash val="solid"/>
                    </a:lnR>
                    <a:lnT w="12700">
                      <a:solidFill>
                        <a:srgbClr val="DCDEE0"/>
                      </a:solidFill>
                      <a:prstDash val="solid"/>
                    </a:lnT>
                    <a:lnB w="12700">
                      <a:solidFill>
                        <a:srgbClr val="DCDEE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200" dirty="0">
                          <a:solidFill>
                            <a:srgbClr val="DE6A10"/>
                          </a:solidFill>
                          <a:latin typeface="Arial"/>
                          <a:cs typeface="Arial"/>
                        </a:rPr>
                        <a:t>3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DCDEE0"/>
                      </a:solidFill>
                      <a:prstDash val="solid"/>
                    </a:lnL>
                    <a:lnR w="12700">
                      <a:solidFill>
                        <a:srgbClr val="DCDEE0"/>
                      </a:solidFill>
                      <a:prstDash val="solid"/>
                    </a:lnR>
                    <a:lnT w="12700">
                      <a:solidFill>
                        <a:srgbClr val="DCDEE0"/>
                      </a:solidFill>
                      <a:prstDash val="solid"/>
                    </a:lnT>
                    <a:lnB w="12700">
                      <a:solidFill>
                        <a:srgbClr val="DCDEE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200" dirty="0">
                          <a:solidFill>
                            <a:srgbClr val="DE6A10"/>
                          </a:solidFill>
                          <a:latin typeface="Arial"/>
                          <a:cs typeface="Arial"/>
                        </a:rPr>
                        <a:t>3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DCDEE0"/>
                      </a:solidFill>
                      <a:prstDash val="solid"/>
                    </a:lnL>
                    <a:lnR w="12700">
                      <a:solidFill>
                        <a:srgbClr val="A6AAA9"/>
                      </a:solidFill>
                      <a:prstDash val="solid"/>
                    </a:lnR>
                    <a:lnT w="12700">
                      <a:solidFill>
                        <a:srgbClr val="DCDEE0"/>
                      </a:solidFill>
                      <a:prstDash val="solid"/>
                    </a:lnT>
                    <a:lnB w="12700">
                      <a:solidFill>
                        <a:srgbClr val="DCDEE0"/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200" dirty="0">
                          <a:solidFill>
                            <a:srgbClr val="A6AAA9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A6AAA9"/>
                      </a:solidFill>
                      <a:prstDash val="solid"/>
                    </a:lnL>
                    <a:lnR w="12700">
                      <a:solidFill>
                        <a:srgbClr val="DCDEE0"/>
                      </a:solidFill>
                      <a:prstDash val="solid"/>
                    </a:lnR>
                    <a:lnT w="12700">
                      <a:solidFill>
                        <a:srgbClr val="DCDEE0"/>
                      </a:solidFill>
                      <a:prstDash val="solid"/>
                    </a:lnT>
                    <a:lnB w="12700">
                      <a:solidFill>
                        <a:srgbClr val="A6AAA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200" dirty="0">
                          <a:solidFill>
                            <a:srgbClr val="A6AAA9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DCDEE0"/>
                      </a:solidFill>
                      <a:prstDash val="solid"/>
                    </a:lnL>
                    <a:lnR w="12700">
                      <a:solidFill>
                        <a:srgbClr val="DCDEE0"/>
                      </a:solidFill>
                      <a:prstDash val="solid"/>
                    </a:lnR>
                    <a:lnT w="12700">
                      <a:solidFill>
                        <a:srgbClr val="DCDEE0"/>
                      </a:solidFill>
                      <a:prstDash val="solid"/>
                    </a:lnT>
                    <a:lnB w="12700">
                      <a:solidFill>
                        <a:srgbClr val="A6AAA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200" dirty="0">
                          <a:solidFill>
                            <a:srgbClr val="A6AAA9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DCDEE0"/>
                      </a:solidFill>
                      <a:prstDash val="solid"/>
                    </a:lnL>
                    <a:lnR w="12700">
                      <a:solidFill>
                        <a:srgbClr val="DCDEE0"/>
                      </a:solidFill>
                      <a:prstDash val="solid"/>
                    </a:lnR>
                    <a:lnT w="12700">
                      <a:solidFill>
                        <a:srgbClr val="DCDEE0"/>
                      </a:solidFill>
                      <a:prstDash val="solid"/>
                    </a:lnT>
                    <a:lnB w="12700">
                      <a:solidFill>
                        <a:srgbClr val="A6AAA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200" dirty="0">
                          <a:solidFill>
                            <a:srgbClr val="DE6A10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DCDEE0"/>
                      </a:solidFill>
                      <a:prstDash val="solid"/>
                    </a:lnL>
                    <a:lnR w="12700">
                      <a:solidFill>
                        <a:srgbClr val="DCDEE0"/>
                      </a:solidFill>
                      <a:prstDash val="solid"/>
                    </a:lnR>
                    <a:lnT w="12700">
                      <a:solidFill>
                        <a:srgbClr val="DCDEE0"/>
                      </a:solidFill>
                      <a:prstDash val="solid"/>
                    </a:lnT>
                    <a:lnB w="12700">
                      <a:solidFill>
                        <a:srgbClr val="A6AAA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200" dirty="0">
                          <a:solidFill>
                            <a:srgbClr val="DE6A10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DCDEE0"/>
                      </a:solidFill>
                      <a:prstDash val="solid"/>
                    </a:lnL>
                    <a:lnR w="12700">
                      <a:solidFill>
                        <a:srgbClr val="A6AAA9"/>
                      </a:solidFill>
                      <a:prstDash val="solid"/>
                    </a:lnR>
                    <a:lnT w="12700">
                      <a:solidFill>
                        <a:srgbClr val="DCDEE0"/>
                      </a:solidFill>
                      <a:prstDash val="solid"/>
                    </a:lnT>
                    <a:lnB w="12700">
                      <a:solidFill>
                        <a:srgbClr val="A6AAA9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4400550" y="4197350"/>
          <a:ext cx="1371600" cy="4800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5800"/>
                <a:gridCol w="685800"/>
              </a:tblGrid>
              <a:tr h="685800"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  <a:spcBef>
                          <a:spcPts val="1300"/>
                        </a:spcBef>
                      </a:pPr>
                      <a:r>
                        <a:rPr sz="2200" dirty="0">
                          <a:solidFill>
                            <a:srgbClr val="00882B"/>
                          </a:solidFill>
                          <a:latin typeface="Arial"/>
                          <a:cs typeface="Arial"/>
                        </a:rPr>
                        <a:t>0.18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165100" marB="0">
                    <a:lnL w="12700">
                      <a:solidFill>
                        <a:srgbClr val="A6AAA9"/>
                      </a:solidFill>
                      <a:prstDash val="solid"/>
                    </a:lnL>
                    <a:lnR w="12700">
                      <a:solidFill>
                        <a:srgbClr val="DCDEE0"/>
                      </a:solidFill>
                      <a:prstDash val="solid"/>
                    </a:lnR>
                    <a:lnT w="12700">
                      <a:solidFill>
                        <a:srgbClr val="A6AAA9"/>
                      </a:solidFill>
                      <a:prstDash val="solid"/>
                    </a:lnT>
                    <a:lnB w="12700">
                      <a:solidFill>
                        <a:srgbClr val="DCDEE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1300"/>
                        </a:spcBef>
                      </a:pPr>
                      <a:r>
                        <a:rPr sz="2200" dirty="0">
                          <a:solidFill>
                            <a:srgbClr val="A6AAA9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165100" marB="0">
                    <a:lnL w="12700">
                      <a:solidFill>
                        <a:srgbClr val="DCDEE0"/>
                      </a:solidFill>
                      <a:prstDash val="solid"/>
                    </a:lnL>
                    <a:lnR w="12700">
                      <a:solidFill>
                        <a:srgbClr val="A6AAA9"/>
                      </a:solidFill>
                      <a:prstDash val="solid"/>
                    </a:lnR>
                    <a:lnT w="12700">
                      <a:solidFill>
                        <a:srgbClr val="A6AAA9"/>
                      </a:solidFill>
                      <a:prstDash val="solid"/>
                    </a:lnT>
                    <a:lnB w="12700">
                      <a:solidFill>
                        <a:srgbClr val="DCDEE0"/>
                      </a:solidFill>
                      <a:prstDash val="solid"/>
                    </a:lnB>
                  </a:tcPr>
                </a:tc>
              </a:tr>
              <a:tr h="685800"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  <a:spcBef>
                          <a:spcPts val="1300"/>
                        </a:spcBef>
                      </a:pPr>
                      <a:r>
                        <a:rPr sz="2200" dirty="0">
                          <a:solidFill>
                            <a:srgbClr val="00882B"/>
                          </a:solidFill>
                          <a:latin typeface="Arial"/>
                          <a:cs typeface="Arial"/>
                        </a:rPr>
                        <a:t>0.36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165100" marB="0">
                    <a:lnL w="12700">
                      <a:solidFill>
                        <a:srgbClr val="A6AAA9"/>
                      </a:solidFill>
                      <a:prstDash val="solid"/>
                    </a:lnL>
                    <a:lnR w="12700">
                      <a:solidFill>
                        <a:srgbClr val="DCDEE0"/>
                      </a:solidFill>
                      <a:prstDash val="solid"/>
                    </a:lnR>
                    <a:lnT w="12700">
                      <a:solidFill>
                        <a:srgbClr val="DCDEE0"/>
                      </a:solidFill>
                      <a:prstDash val="solid"/>
                    </a:lnT>
                    <a:lnB w="12700">
                      <a:solidFill>
                        <a:srgbClr val="DCDEE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1300"/>
                        </a:spcBef>
                      </a:pPr>
                      <a:r>
                        <a:rPr sz="2200" dirty="0">
                          <a:solidFill>
                            <a:srgbClr val="A6AAA9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165100" marB="0">
                    <a:lnL w="12700">
                      <a:solidFill>
                        <a:srgbClr val="DCDEE0"/>
                      </a:solidFill>
                      <a:prstDash val="solid"/>
                    </a:lnL>
                    <a:lnR w="12700">
                      <a:solidFill>
                        <a:srgbClr val="A6AAA9"/>
                      </a:solidFill>
                      <a:prstDash val="solid"/>
                    </a:lnR>
                    <a:lnT w="12700">
                      <a:solidFill>
                        <a:srgbClr val="DCDEE0"/>
                      </a:solidFill>
                      <a:prstDash val="solid"/>
                    </a:lnT>
                    <a:lnB w="12700">
                      <a:solidFill>
                        <a:srgbClr val="DCDEE0"/>
                      </a:solidFill>
                      <a:prstDash val="solid"/>
                    </a:lnB>
                  </a:tcPr>
                </a:tc>
              </a:tr>
              <a:tr h="685800"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  <a:spcBef>
                          <a:spcPts val="1300"/>
                        </a:spcBef>
                      </a:pPr>
                      <a:r>
                        <a:rPr sz="2200" dirty="0">
                          <a:solidFill>
                            <a:srgbClr val="00882B"/>
                          </a:solidFill>
                          <a:latin typeface="Arial"/>
                          <a:cs typeface="Arial"/>
                        </a:rPr>
                        <a:t>0.18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165100" marB="0">
                    <a:lnL w="12700">
                      <a:solidFill>
                        <a:srgbClr val="A6AAA9"/>
                      </a:solidFill>
                      <a:prstDash val="solid"/>
                    </a:lnL>
                    <a:lnR w="12700">
                      <a:solidFill>
                        <a:srgbClr val="DCDEE0"/>
                      </a:solidFill>
                      <a:prstDash val="solid"/>
                    </a:lnR>
                    <a:lnT w="12700">
                      <a:solidFill>
                        <a:srgbClr val="DCDEE0"/>
                      </a:solidFill>
                      <a:prstDash val="solid"/>
                    </a:lnT>
                    <a:lnB w="12700">
                      <a:solidFill>
                        <a:srgbClr val="DCDEE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1300"/>
                        </a:spcBef>
                      </a:pPr>
                      <a:r>
                        <a:rPr sz="2200" dirty="0">
                          <a:solidFill>
                            <a:srgbClr val="A6AAA9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165100" marB="0">
                    <a:lnL w="12700">
                      <a:solidFill>
                        <a:srgbClr val="DCDEE0"/>
                      </a:solidFill>
                      <a:prstDash val="solid"/>
                    </a:lnL>
                    <a:lnR w="12700">
                      <a:solidFill>
                        <a:srgbClr val="A6AAA9"/>
                      </a:solidFill>
                      <a:prstDash val="solid"/>
                    </a:lnR>
                    <a:lnT w="12700">
                      <a:solidFill>
                        <a:srgbClr val="DCDEE0"/>
                      </a:solidFill>
                      <a:prstDash val="solid"/>
                    </a:lnT>
                    <a:lnB w="12700">
                      <a:solidFill>
                        <a:srgbClr val="DCDEE0"/>
                      </a:solidFill>
                      <a:prstDash val="solid"/>
                    </a:lnB>
                  </a:tcPr>
                </a:tc>
              </a:tr>
              <a:tr h="685800"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  <a:spcBef>
                          <a:spcPts val="1300"/>
                        </a:spcBef>
                      </a:pPr>
                      <a:r>
                        <a:rPr sz="2200" dirty="0">
                          <a:solidFill>
                            <a:srgbClr val="00882B"/>
                          </a:solidFill>
                          <a:latin typeface="Arial"/>
                          <a:cs typeface="Arial"/>
                        </a:rPr>
                        <a:t>0.90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165100" marB="0">
                    <a:lnL w="12700">
                      <a:solidFill>
                        <a:srgbClr val="A6AAA9"/>
                      </a:solidFill>
                      <a:prstDash val="solid"/>
                    </a:lnL>
                    <a:lnR w="12700">
                      <a:solidFill>
                        <a:srgbClr val="DCDEE0"/>
                      </a:solidFill>
                      <a:prstDash val="solid"/>
                    </a:lnR>
                    <a:lnT w="12700">
                      <a:solidFill>
                        <a:srgbClr val="DCDEE0"/>
                      </a:solidFill>
                      <a:prstDash val="solid"/>
                    </a:lnT>
                    <a:lnB w="12700">
                      <a:solidFill>
                        <a:srgbClr val="DCDEE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1300"/>
                        </a:spcBef>
                      </a:pPr>
                      <a:r>
                        <a:rPr sz="2200" dirty="0">
                          <a:solidFill>
                            <a:srgbClr val="A6AAA9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165100" marB="0">
                    <a:lnL w="12700">
                      <a:solidFill>
                        <a:srgbClr val="DCDEE0"/>
                      </a:solidFill>
                      <a:prstDash val="solid"/>
                    </a:lnL>
                    <a:lnR w="12700">
                      <a:solidFill>
                        <a:srgbClr val="A6AAA9"/>
                      </a:solidFill>
                      <a:prstDash val="solid"/>
                    </a:lnR>
                    <a:lnT w="12700">
                      <a:solidFill>
                        <a:srgbClr val="DCDEE0"/>
                      </a:solidFill>
                      <a:prstDash val="solid"/>
                    </a:lnT>
                    <a:lnB w="12700">
                      <a:solidFill>
                        <a:srgbClr val="DCDEE0"/>
                      </a:solidFill>
                      <a:prstDash val="solid"/>
                    </a:lnB>
                  </a:tcPr>
                </a:tc>
              </a:tr>
              <a:tr h="685800"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1300"/>
                        </a:spcBef>
                      </a:pPr>
                      <a:r>
                        <a:rPr sz="2200" dirty="0">
                          <a:solidFill>
                            <a:srgbClr val="A6AAA9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165100" marB="0">
                    <a:lnL w="12700">
                      <a:solidFill>
                        <a:srgbClr val="A6AAA9"/>
                      </a:solidFill>
                      <a:prstDash val="solid"/>
                    </a:lnL>
                    <a:lnR w="12700">
                      <a:solidFill>
                        <a:srgbClr val="DCDEE0"/>
                      </a:solidFill>
                      <a:prstDash val="solid"/>
                    </a:lnR>
                    <a:lnT w="12700">
                      <a:solidFill>
                        <a:srgbClr val="DCDEE0"/>
                      </a:solidFill>
                      <a:prstDash val="solid"/>
                    </a:lnT>
                    <a:lnB w="12700">
                      <a:solidFill>
                        <a:srgbClr val="DCDEE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  <a:spcBef>
                          <a:spcPts val="1300"/>
                        </a:spcBef>
                      </a:pPr>
                      <a:r>
                        <a:rPr sz="2200" dirty="0">
                          <a:solidFill>
                            <a:srgbClr val="DE6A10"/>
                          </a:solidFill>
                          <a:latin typeface="Arial"/>
                          <a:cs typeface="Arial"/>
                        </a:rPr>
                        <a:t>0.53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165100" marB="0">
                    <a:lnL w="12700">
                      <a:solidFill>
                        <a:srgbClr val="DCDEE0"/>
                      </a:solidFill>
                      <a:prstDash val="solid"/>
                    </a:lnL>
                    <a:lnR w="12700">
                      <a:solidFill>
                        <a:srgbClr val="A6AAA9"/>
                      </a:solidFill>
                      <a:prstDash val="solid"/>
                    </a:lnR>
                    <a:lnT w="12700">
                      <a:solidFill>
                        <a:srgbClr val="DCDEE0"/>
                      </a:solidFill>
                      <a:prstDash val="solid"/>
                    </a:lnT>
                    <a:lnB w="12700">
                      <a:solidFill>
                        <a:srgbClr val="DCDEE0"/>
                      </a:solidFill>
                      <a:prstDash val="solid"/>
                    </a:lnB>
                  </a:tcPr>
                </a:tc>
              </a:tr>
              <a:tr h="685800"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1300"/>
                        </a:spcBef>
                      </a:pPr>
                      <a:r>
                        <a:rPr sz="2200" dirty="0">
                          <a:solidFill>
                            <a:srgbClr val="A6AAA9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165100" marB="0">
                    <a:lnL w="12700">
                      <a:solidFill>
                        <a:srgbClr val="A6AAA9"/>
                      </a:solidFill>
                      <a:prstDash val="solid"/>
                    </a:lnL>
                    <a:lnR w="12700">
                      <a:solidFill>
                        <a:srgbClr val="DCDEE0"/>
                      </a:solidFill>
                      <a:prstDash val="solid"/>
                    </a:lnR>
                    <a:lnT w="12700">
                      <a:solidFill>
                        <a:srgbClr val="DCDEE0"/>
                      </a:solidFill>
                      <a:prstDash val="solid"/>
                    </a:lnT>
                    <a:lnB w="12700">
                      <a:solidFill>
                        <a:srgbClr val="DCDEE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  <a:spcBef>
                          <a:spcPts val="1300"/>
                        </a:spcBef>
                      </a:pPr>
                      <a:r>
                        <a:rPr sz="2200" dirty="0">
                          <a:solidFill>
                            <a:srgbClr val="DE6A10"/>
                          </a:solidFill>
                          <a:latin typeface="Arial"/>
                          <a:cs typeface="Arial"/>
                        </a:rPr>
                        <a:t>0.80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165100" marB="0">
                    <a:lnL w="12700">
                      <a:solidFill>
                        <a:srgbClr val="DCDEE0"/>
                      </a:solidFill>
                      <a:prstDash val="solid"/>
                    </a:lnL>
                    <a:lnR w="12700">
                      <a:solidFill>
                        <a:srgbClr val="A6AAA9"/>
                      </a:solidFill>
                      <a:prstDash val="solid"/>
                    </a:lnR>
                    <a:lnT w="12700">
                      <a:solidFill>
                        <a:srgbClr val="DCDEE0"/>
                      </a:solidFill>
                      <a:prstDash val="solid"/>
                    </a:lnT>
                    <a:lnB w="12700">
                      <a:solidFill>
                        <a:srgbClr val="DCDEE0"/>
                      </a:solidFill>
                      <a:prstDash val="solid"/>
                    </a:lnB>
                  </a:tcPr>
                </a:tc>
              </a:tr>
              <a:tr h="685800"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1300"/>
                        </a:spcBef>
                      </a:pPr>
                      <a:r>
                        <a:rPr sz="2200" dirty="0">
                          <a:solidFill>
                            <a:srgbClr val="A6AAA9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165100" marB="0">
                    <a:lnL w="12700">
                      <a:solidFill>
                        <a:srgbClr val="A6AAA9"/>
                      </a:solidFill>
                      <a:prstDash val="solid"/>
                    </a:lnL>
                    <a:lnR w="12700">
                      <a:solidFill>
                        <a:srgbClr val="DCDEE0"/>
                      </a:solidFill>
                      <a:prstDash val="solid"/>
                    </a:lnR>
                    <a:lnT w="12700">
                      <a:solidFill>
                        <a:srgbClr val="DCDEE0"/>
                      </a:solidFill>
                      <a:prstDash val="solid"/>
                    </a:lnT>
                    <a:lnB w="12700">
                      <a:solidFill>
                        <a:srgbClr val="A6AAA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  <a:spcBef>
                          <a:spcPts val="1300"/>
                        </a:spcBef>
                      </a:pPr>
                      <a:r>
                        <a:rPr sz="2200" dirty="0">
                          <a:solidFill>
                            <a:srgbClr val="DE6A10"/>
                          </a:solidFill>
                          <a:latin typeface="Arial"/>
                          <a:cs typeface="Arial"/>
                        </a:rPr>
                        <a:t>0.27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165100" marB="0">
                    <a:lnL w="12700">
                      <a:solidFill>
                        <a:srgbClr val="DCDEE0"/>
                      </a:solidFill>
                      <a:prstDash val="solid"/>
                    </a:lnL>
                    <a:lnR w="12700">
                      <a:solidFill>
                        <a:srgbClr val="A6AAA9"/>
                      </a:solidFill>
                      <a:prstDash val="solid"/>
                    </a:lnR>
                    <a:lnT w="12700">
                      <a:solidFill>
                        <a:srgbClr val="DCDEE0"/>
                      </a:solidFill>
                      <a:prstDash val="solid"/>
                    </a:lnT>
                    <a:lnB w="12700">
                      <a:solidFill>
                        <a:srgbClr val="A6AAA9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6305550" y="5911850"/>
          <a:ext cx="1371600" cy="1371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5800"/>
                <a:gridCol w="685800"/>
              </a:tblGrid>
              <a:tr h="685800"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  <a:spcBef>
                          <a:spcPts val="1300"/>
                        </a:spcBef>
                      </a:pPr>
                      <a:r>
                        <a:rPr sz="2200" dirty="0">
                          <a:solidFill>
                            <a:srgbClr val="00882B"/>
                          </a:solidFill>
                          <a:latin typeface="Arial"/>
                          <a:cs typeface="Arial"/>
                        </a:rPr>
                        <a:t>9.64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165100" marB="0">
                    <a:lnL w="12700">
                      <a:solidFill>
                        <a:srgbClr val="A6AAA9"/>
                      </a:solidFill>
                      <a:prstDash val="solid"/>
                    </a:lnL>
                    <a:lnR w="12700">
                      <a:solidFill>
                        <a:srgbClr val="DCDEE0"/>
                      </a:solidFill>
                      <a:prstDash val="solid"/>
                    </a:lnR>
                    <a:lnT w="12700">
                      <a:solidFill>
                        <a:srgbClr val="A6AAA9"/>
                      </a:solidFill>
                      <a:prstDash val="solid"/>
                    </a:lnT>
                    <a:lnB w="12700">
                      <a:solidFill>
                        <a:srgbClr val="DCDEE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1300"/>
                        </a:spcBef>
                      </a:pPr>
                      <a:r>
                        <a:rPr sz="2200" dirty="0">
                          <a:solidFill>
                            <a:srgbClr val="A6AAA9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165100" marB="0">
                    <a:lnL w="12700">
                      <a:solidFill>
                        <a:srgbClr val="DCDEE0"/>
                      </a:solidFill>
                      <a:prstDash val="solid"/>
                    </a:lnL>
                    <a:lnR w="12700">
                      <a:solidFill>
                        <a:srgbClr val="A6AAA9"/>
                      </a:solidFill>
                      <a:prstDash val="solid"/>
                    </a:lnR>
                    <a:lnT w="12700">
                      <a:solidFill>
                        <a:srgbClr val="A6AAA9"/>
                      </a:solidFill>
                      <a:prstDash val="solid"/>
                    </a:lnT>
                    <a:lnB w="12700">
                      <a:solidFill>
                        <a:srgbClr val="DCDEE0"/>
                      </a:solidFill>
                      <a:prstDash val="solid"/>
                    </a:lnB>
                  </a:tcPr>
                </a:tc>
              </a:tr>
              <a:tr h="685800"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1300"/>
                        </a:spcBef>
                      </a:pPr>
                      <a:r>
                        <a:rPr sz="2200" dirty="0">
                          <a:solidFill>
                            <a:srgbClr val="A6AAA9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165100" marB="0">
                    <a:lnL w="12700">
                      <a:solidFill>
                        <a:srgbClr val="A6AAA9"/>
                      </a:solidFill>
                      <a:prstDash val="solid"/>
                    </a:lnL>
                    <a:lnR w="12700">
                      <a:solidFill>
                        <a:srgbClr val="DCDEE0"/>
                      </a:solidFill>
                      <a:prstDash val="solid"/>
                    </a:lnR>
                    <a:lnT w="12700">
                      <a:solidFill>
                        <a:srgbClr val="DCDEE0"/>
                      </a:solidFill>
                      <a:prstDash val="solid"/>
                    </a:lnT>
                    <a:lnB w="12700">
                      <a:solidFill>
                        <a:srgbClr val="A6AAA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  <a:spcBef>
                          <a:spcPts val="1300"/>
                        </a:spcBef>
                      </a:pPr>
                      <a:r>
                        <a:rPr sz="2200" dirty="0">
                          <a:solidFill>
                            <a:srgbClr val="DE6A10"/>
                          </a:solidFill>
                          <a:latin typeface="Arial"/>
                          <a:cs typeface="Arial"/>
                        </a:rPr>
                        <a:t>5.29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165100" marB="0">
                    <a:lnL w="12700">
                      <a:solidFill>
                        <a:srgbClr val="DCDEE0"/>
                      </a:solidFill>
                      <a:prstDash val="solid"/>
                    </a:lnL>
                    <a:lnR w="12700">
                      <a:solidFill>
                        <a:srgbClr val="A6AAA9"/>
                      </a:solidFill>
                      <a:prstDash val="solid"/>
                    </a:lnR>
                    <a:lnT w="12700">
                      <a:solidFill>
                        <a:srgbClr val="DCDEE0"/>
                      </a:solidFill>
                      <a:prstDash val="solid"/>
                    </a:lnT>
                    <a:lnB w="12700">
                      <a:solidFill>
                        <a:srgbClr val="A6AAA9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8210550" y="5911850"/>
          <a:ext cx="3429000" cy="1371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5800"/>
                <a:gridCol w="685800"/>
                <a:gridCol w="685800"/>
                <a:gridCol w="685800"/>
                <a:gridCol w="685800"/>
              </a:tblGrid>
              <a:tr h="685800"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  <a:spcBef>
                          <a:spcPts val="1300"/>
                        </a:spcBef>
                      </a:pPr>
                      <a:r>
                        <a:rPr sz="2200" dirty="0">
                          <a:solidFill>
                            <a:srgbClr val="00882B"/>
                          </a:solidFill>
                          <a:latin typeface="Arial"/>
                          <a:cs typeface="Arial"/>
                        </a:rPr>
                        <a:t>0.58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165100" marB="0">
                    <a:lnL w="12700">
                      <a:solidFill>
                        <a:srgbClr val="A6AAA9"/>
                      </a:solidFill>
                      <a:prstDash val="solid"/>
                    </a:lnL>
                    <a:lnR w="12700">
                      <a:solidFill>
                        <a:srgbClr val="DCDEE0"/>
                      </a:solidFill>
                      <a:prstDash val="solid"/>
                    </a:lnR>
                    <a:lnT w="12700">
                      <a:solidFill>
                        <a:srgbClr val="A6AAA9"/>
                      </a:solidFill>
                      <a:prstDash val="solid"/>
                    </a:lnT>
                    <a:lnB w="12700">
                      <a:solidFill>
                        <a:srgbClr val="DCDEE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  <a:spcBef>
                          <a:spcPts val="1300"/>
                        </a:spcBef>
                      </a:pPr>
                      <a:r>
                        <a:rPr sz="2200" dirty="0">
                          <a:solidFill>
                            <a:srgbClr val="00882B"/>
                          </a:solidFill>
                          <a:latin typeface="Arial"/>
                          <a:cs typeface="Arial"/>
                        </a:rPr>
                        <a:t>0.58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165100" marB="0">
                    <a:lnL w="12700">
                      <a:solidFill>
                        <a:srgbClr val="DCDEE0"/>
                      </a:solidFill>
                      <a:prstDash val="solid"/>
                    </a:lnL>
                    <a:lnR w="12700">
                      <a:solidFill>
                        <a:srgbClr val="DCDEE0"/>
                      </a:solidFill>
                      <a:prstDash val="solid"/>
                    </a:lnR>
                    <a:lnT w="12700">
                      <a:solidFill>
                        <a:srgbClr val="A6AAA9"/>
                      </a:solidFill>
                      <a:prstDash val="solid"/>
                    </a:lnT>
                    <a:lnB w="12700">
                      <a:solidFill>
                        <a:srgbClr val="DCDEE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  <a:spcBef>
                          <a:spcPts val="1300"/>
                        </a:spcBef>
                      </a:pPr>
                      <a:r>
                        <a:rPr sz="2200" dirty="0">
                          <a:solidFill>
                            <a:srgbClr val="00882B"/>
                          </a:solidFill>
                          <a:latin typeface="Arial"/>
                          <a:cs typeface="Arial"/>
                        </a:rPr>
                        <a:t>0.58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165100" marB="0">
                    <a:lnL w="12700">
                      <a:solidFill>
                        <a:srgbClr val="DCDEE0"/>
                      </a:solidFill>
                      <a:prstDash val="solid"/>
                    </a:lnL>
                    <a:lnR w="12700">
                      <a:solidFill>
                        <a:srgbClr val="DCDEE0"/>
                      </a:solidFill>
                      <a:prstDash val="solid"/>
                    </a:lnR>
                    <a:lnT w="12700">
                      <a:solidFill>
                        <a:srgbClr val="A6AAA9"/>
                      </a:solidFill>
                      <a:prstDash val="solid"/>
                    </a:lnT>
                    <a:lnB w="12700">
                      <a:solidFill>
                        <a:srgbClr val="DCDEE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1300"/>
                        </a:spcBef>
                      </a:pPr>
                      <a:r>
                        <a:rPr sz="2200" dirty="0">
                          <a:solidFill>
                            <a:srgbClr val="A6AAA9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165100" marB="0">
                    <a:lnL w="12700">
                      <a:solidFill>
                        <a:srgbClr val="DCDEE0"/>
                      </a:solidFill>
                      <a:prstDash val="solid"/>
                    </a:lnL>
                    <a:lnR w="12700">
                      <a:solidFill>
                        <a:srgbClr val="DCDEE0"/>
                      </a:solidFill>
                      <a:prstDash val="solid"/>
                    </a:lnR>
                    <a:lnT w="12700">
                      <a:solidFill>
                        <a:srgbClr val="A6AAA9"/>
                      </a:solidFill>
                      <a:prstDash val="solid"/>
                    </a:lnT>
                    <a:lnB w="12700">
                      <a:solidFill>
                        <a:srgbClr val="DCDEE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1300"/>
                        </a:spcBef>
                      </a:pPr>
                      <a:r>
                        <a:rPr sz="2200" dirty="0">
                          <a:solidFill>
                            <a:srgbClr val="A6AAA9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165100" marB="0">
                    <a:lnL w="12700">
                      <a:solidFill>
                        <a:srgbClr val="DCDEE0"/>
                      </a:solidFill>
                      <a:prstDash val="solid"/>
                    </a:lnL>
                    <a:lnR w="12700">
                      <a:solidFill>
                        <a:srgbClr val="A6AAA9"/>
                      </a:solidFill>
                      <a:prstDash val="solid"/>
                    </a:lnR>
                    <a:lnT w="12700">
                      <a:solidFill>
                        <a:srgbClr val="A6AAA9"/>
                      </a:solidFill>
                      <a:prstDash val="solid"/>
                    </a:lnT>
                    <a:lnB w="12700">
                      <a:solidFill>
                        <a:srgbClr val="DCDEE0"/>
                      </a:solidFill>
                      <a:prstDash val="solid"/>
                    </a:lnB>
                  </a:tcPr>
                </a:tc>
              </a:tr>
              <a:tr h="685800"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1300"/>
                        </a:spcBef>
                      </a:pPr>
                      <a:r>
                        <a:rPr sz="2200" dirty="0">
                          <a:solidFill>
                            <a:srgbClr val="A6AAA9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165100" marB="0">
                    <a:lnL w="12700">
                      <a:solidFill>
                        <a:srgbClr val="A6AAA9"/>
                      </a:solidFill>
                      <a:prstDash val="solid"/>
                    </a:lnL>
                    <a:lnR w="12700">
                      <a:solidFill>
                        <a:srgbClr val="DCDEE0"/>
                      </a:solidFill>
                      <a:prstDash val="solid"/>
                    </a:lnR>
                    <a:lnT w="12700">
                      <a:solidFill>
                        <a:srgbClr val="DCDEE0"/>
                      </a:solidFill>
                      <a:prstDash val="solid"/>
                    </a:lnT>
                    <a:lnB w="12700">
                      <a:solidFill>
                        <a:srgbClr val="A6AAA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1300"/>
                        </a:spcBef>
                      </a:pPr>
                      <a:r>
                        <a:rPr sz="2200" dirty="0">
                          <a:solidFill>
                            <a:srgbClr val="A6AAA9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165100" marB="0">
                    <a:lnL w="12700">
                      <a:solidFill>
                        <a:srgbClr val="DCDEE0"/>
                      </a:solidFill>
                      <a:prstDash val="solid"/>
                    </a:lnL>
                    <a:lnR w="12700">
                      <a:solidFill>
                        <a:srgbClr val="DCDEE0"/>
                      </a:solidFill>
                      <a:prstDash val="solid"/>
                    </a:lnR>
                    <a:lnT w="12700">
                      <a:solidFill>
                        <a:srgbClr val="DCDEE0"/>
                      </a:solidFill>
                      <a:prstDash val="solid"/>
                    </a:lnT>
                    <a:lnB w="12700">
                      <a:solidFill>
                        <a:srgbClr val="A6AAA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1300"/>
                        </a:spcBef>
                      </a:pPr>
                      <a:r>
                        <a:rPr sz="2200" dirty="0">
                          <a:solidFill>
                            <a:srgbClr val="A6AAA9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165100" marB="0">
                    <a:lnL w="12700">
                      <a:solidFill>
                        <a:srgbClr val="DCDEE0"/>
                      </a:solidFill>
                      <a:prstDash val="solid"/>
                    </a:lnL>
                    <a:lnR w="12700">
                      <a:solidFill>
                        <a:srgbClr val="DCDEE0"/>
                      </a:solidFill>
                      <a:prstDash val="solid"/>
                    </a:lnR>
                    <a:lnT w="12700">
                      <a:solidFill>
                        <a:srgbClr val="DCDEE0"/>
                      </a:solidFill>
                      <a:prstDash val="solid"/>
                    </a:lnT>
                    <a:lnB w="12700">
                      <a:solidFill>
                        <a:srgbClr val="A6AAA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  <a:spcBef>
                          <a:spcPts val="1300"/>
                        </a:spcBef>
                      </a:pPr>
                      <a:r>
                        <a:rPr sz="2200" dirty="0">
                          <a:solidFill>
                            <a:srgbClr val="DE6A10"/>
                          </a:solidFill>
                          <a:latin typeface="Arial"/>
                          <a:cs typeface="Arial"/>
                        </a:rPr>
                        <a:t>0.71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165100" marB="0">
                    <a:lnL w="12700">
                      <a:solidFill>
                        <a:srgbClr val="DCDEE0"/>
                      </a:solidFill>
                      <a:prstDash val="solid"/>
                    </a:lnL>
                    <a:lnR w="12700">
                      <a:solidFill>
                        <a:srgbClr val="DCDEE0"/>
                      </a:solidFill>
                      <a:prstDash val="solid"/>
                    </a:lnR>
                    <a:lnT w="12700">
                      <a:solidFill>
                        <a:srgbClr val="DCDEE0"/>
                      </a:solidFill>
                      <a:prstDash val="solid"/>
                    </a:lnT>
                    <a:lnB w="12700">
                      <a:solidFill>
                        <a:srgbClr val="A6AAA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  <a:spcBef>
                          <a:spcPts val="1300"/>
                        </a:spcBef>
                      </a:pPr>
                      <a:r>
                        <a:rPr sz="2200" dirty="0">
                          <a:solidFill>
                            <a:srgbClr val="DE6A10"/>
                          </a:solidFill>
                          <a:latin typeface="Arial"/>
                          <a:cs typeface="Arial"/>
                        </a:rPr>
                        <a:t>0.71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165100" marB="0">
                    <a:lnL w="12700">
                      <a:solidFill>
                        <a:srgbClr val="DCDEE0"/>
                      </a:solidFill>
                      <a:prstDash val="solid"/>
                    </a:lnL>
                    <a:lnR w="12700">
                      <a:solidFill>
                        <a:srgbClr val="A6AAA9"/>
                      </a:solidFill>
                      <a:prstDash val="solid"/>
                    </a:lnR>
                    <a:lnT w="12700">
                      <a:solidFill>
                        <a:srgbClr val="DCDEE0"/>
                      </a:solidFill>
                      <a:prstDash val="solid"/>
                    </a:lnT>
                    <a:lnB w="12700">
                      <a:solidFill>
                        <a:srgbClr val="A6AAA9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7" name="object 7"/>
          <p:cNvSpPr txBox="1"/>
          <p:nvPr/>
        </p:nvSpPr>
        <p:spPr>
          <a:xfrm>
            <a:off x="3860800" y="6311900"/>
            <a:ext cx="26289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latin typeface="Arial"/>
                <a:cs typeface="Arial"/>
              </a:rPr>
              <a:t>=</a:t>
            </a:r>
            <a:endParaRPr sz="32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943600" y="6324600"/>
            <a:ext cx="22860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latin typeface="Arial"/>
                <a:cs typeface="Arial"/>
              </a:rPr>
              <a:t>x</a:t>
            </a:r>
            <a:endParaRPr sz="32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823200" y="6324600"/>
            <a:ext cx="22860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latin typeface="Arial"/>
                <a:cs typeface="Arial"/>
              </a:rPr>
              <a:t>x</a:t>
            </a:r>
            <a:endParaRPr sz="32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16000" y="2123439"/>
            <a:ext cx="7878445" cy="1270000"/>
          </a:xfrm>
          <a:prstGeom prst="rect">
            <a:avLst/>
          </a:prstGeom>
        </p:spPr>
        <p:txBody>
          <a:bodyPr vert="horz" wrap="square" lIns="0" tIns="863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80"/>
              </a:spcBef>
            </a:pPr>
            <a:r>
              <a:rPr sz="3600" dirty="0">
                <a:latin typeface="Arial"/>
                <a:cs typeface="Arial"/>
              </a:rPr>
              <a:t>More</a:t>
            </a:r>
            <a:r>
              <a:rPr sz="3600" spc="-5" dirty="0">
                <a:latin typeface="Arial"/>
                <a:cs typeface="Arial"/>
              </a:rPr>
              <a:t> details</a:t>
            </a:r>
            <a:endParaRPr sz="3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80"/>
              </a:spcBef>
            </a:pPr>
            <a:r>
              <a:rPr sz="3600" spc="-5" dirty="0">
                <a:latin typeface="Arial"/>
                <a:cs typeface="Arial"/>
              </a:rPr>
              <a:t>Q: </a:t>
            </a:r>
            <a:r>
              <a:rPr sz="3600" dirty="0">
                <a:latin typeface="Arial"/>
                <a:cs typeface="Arial"/>
              </a:rPr>
              <a:t>how </a:t>
            </a:r>
            <a:r>
              <a:rPr sz="3600" spc="-5" dirty="0">
                <a:latin typeface="Arial"/>
                <a:cs typeface="Arial"/>
              </a:rPr>
              <a:t>exactly </a:t>
            </a:r>
            <a:r>
              <a:rPr sz="3600" dirty="0">
                <a:latin typeface="Arial"/>
                <a:cs typeface="Arial"/>
              </a:rPr>
              <a:t>is dim. </a:t>
            </a:r>
            <a:r>
              <a:rPr sz="3600" spc="-5" dirty="0">
                <a:latin typeface="Arial"/>
                <a:cs typeface="Arial"/>
              </a:rPr>
              <a:t>reduction</a:t>
            </a:r>
            <a:r>
              <a:rPr sz="3600" spc="-35" dirty="0">
                <a:latin typeface="Arial"/>
                <a:cs typeface="Arial"/>
              </a:rPr>
              <a:t> </a:t>
            </a:r>
            <a:r>
              <a:rPr sz="3600" dirty="0">
                <a:latin typeface="Arial"/>
                <a:cs typeface="Arial"/>
              </a:rPr>
              <a:t>done?</a:t>
            </a:r>
            <a:endParaRPr sz="3600">
              <a:latin typeface="Arial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145">
              <a:lnSpc>
                <a:spcPct val="100000"/>
              </a:lnSpc>
              <a:spcBef>
                <a:spcPts val="100"/>
              </a:spcBef>
            </a:pPr>
            <a:r>
              <a:rPr dirty="0"/>
              <a:t>SVD - </a:t>
            </a:r>
            <a:r>
              <a:rPr spc="-5" dirty="0"/>
              <a:t>Interpretation</a:t>
            </a:r>
            <a:r>
              <a:rPr spc="-65" dirty="0"/>
              <a:t> </a:t>
            </a:r>
            <a:r>
              <a:rPr dirty="0"/>
              <a:t>#2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16000" y="2123439"/>
            <a:ext cx="8590280" cy="1892300"/>
          </a:xfrm>
          <a:prstGeom prst="rect">
            <a:avLst/>
          </a:prstGeom>
        </p:spPr>
        <p:txBody>
          <a:bodyPr vert="horz" wrap="square" lIns="0" tIns="863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80"/>
              </a:spcBef>
            </a:pPr>
            <a:r>
              <a:rPr sz="3600" dirty="0">
                <a:latin typeface="Arial"/>
                <a:cs typeface="Arial"/>
              </a:rPr>
              <a:t>More</a:t>
            </a:r>
            <a:r>
              <a:rPr sz="3600" spc="-5" dirty="0">
                <a:latin typeface="Arial"/>
                <a:cs typeface="Arial"/>
              </a:rPr>
              <a:t> details</a:t>
            </a:r>
            <a:endParaRPr sz="3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80"/>
              </a:spcBef>
            </a:pPr>
            <a:r>
              <a:rPr sz="3600" spc="-5" dirty="0">
                <a:latin typeface="Arial"/>
                <a:cs typeface="Arial"/>
              </a:rPr>
              <a:t>Q: </a:t>
            </a:r>
            <a:r>
              <a:rPr sz="3600" dirty="0">
                <a:latin typeface="Arial"/>
                <a:cs typeface="Arial"/>
              </a:rPr>
              <a:t>how </a:t>
            </a:r>
            <a:r>
              <a:rPr sz="3600" spc="-5" dirty="0">
                <a:latin typeface="Arial"/>
                <a:cs typeface="Arial"/>
              </a:rPr>
              <a:t>exactly </a:t>
            </a:r>
            <a:r>
              <a:rPr sz="3600" dirty="0">
                <a:latin typeface="Arial"/>
                <a:cs typeface="Arial"/>
              </a:rPr>
              <a:t>is dim. </a:t>
            </a:r>
            <a:r>
              <a:rPr sz="3600" spc="-5" dirty="0">
                <a:latin typeface="Arial"/>
                <a:cs typeface="Arial"/>
              </a:rPr>
              <a:t>reduction</a:t>
            </a:r>
            <a:r>
              <a:rPr sz="3600" spc="-25" dirty="0">
                <a:latin typeface="Arial"/>
                <a:cs typeface="Arial"/>
              </a:rPr>
              <a:t> </a:t>
            </a:r>
            <a:r>
              <a:rPr sz="3600" dirty="0">
                <a:latin typeface="Arial"/>
                <a:cs typeface="Arial"/>
              </a:rPr>
              <a:t>done?</a:t>
            </a:r>
            <a:endParaRPr sz="3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80"/>
              </a:spcBef>
            </a:pPr>
            <a:r>
              <a:rPr sz="3600" dirty="0">
                <a:latin typeface="Arial"/>
                <a:cs typeface="Arial"/>
              </a:rPr>
              <a:t>A: set </a:t>
            </a:r>
            <a:r>
              <a:rPr sz="3600" spc="-5" dirty="0">
                <a:latin typeface="Arial"/>
                <a:cs typeface="Arial"/>
              </a:rPr>
              <a:t>the </a:t>
            </a:r>
            <a:r>
              <a:rPr sz="3600" dirty="0">
                <a:latin typeface="Arial"/>
                <a:cs typeface="Arial"/>
              </a:rPr>
              <a:t>smallest singular values </a:t>
            </a:r>
            <a:r>
              <a:rPr sz="3600" spc="-5" dirty="0">
                <a:latin typeface="Arial"/>
                <a:cs typeface="Arial"/>
              </a:rPr>
              <a:t>to</a:t>
            </a:r>
            <a:r>
              <a:rPr sz="3600" spc="-105" dirty="0">
                <a:latin typeface="Arial"/>
                <a:cs typeface="Arial"/>
              </a:rPr>
              <a:t> </a:t>
            </a:r>
            <a:r>
              <a:rPr sz="3600" dirty="0">
                <a:latin typeface="Arial"/>
                <a:cs typeface="Arial"/>
              </a:rPr>
              <a:t>zero:</a:t>
            </a:r>
            <a:endParaRPr sz="3600">
              <a:latin typeface="Arial"/>
              <a:cs typeface="Arial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1352550" y="4997450"/>
          <a:ext cx="2286000" cy="3200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/>
                <a:gridCol w="457200"/>
                <a:gridCol w="457200"/>
                <a:gridCol w="457200"/>
                <a:gridCol w="457200"/>
              </a:tblGrid>
              <a:tr h="457200"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200" dirty="0">
                          <a:solidFill>
                            <a:srgbClr val="00882B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A6AAA9"/>
                      </a:solidFill>
                      <a:prstDash val="solid"/>
                    </a:lnL>
                    <a:lnR w="12700">
                      <a:solidFill>
                        <a:srgbClr val="DCDEE0"/>
                      </a:solidFill>
                      <a:prstDash val="solid"/>
                    </a:lnR>
                    <a:lnT w="12700">
                      <a:solidFill>
                        <a:srgbClr val="A6AAA9"/>
                      </a:solidFill>
                      <a:prstDash val="solid"/>
                    </a:lnT>
                    <a:lnB w="12700">
                      <a:solidFill>
                        <a:srgbClr val="DCDEE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200" dirty="0">
                          <a:solidFill>
                            <a:srgbClr val="00882B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DCDEE0"/>
                      </a:solidFill>
                      <a:prstDash val="solid"/>
                    </a:lnL>
                    <a:lnR w="12700">
                      <a:solidFill>
                        <a:srgbClr val="DCDEE0"/>
                      </a:solidFill>
                      <a:prstDash val="solid"/>
                    </a:lnR>
                    <a:lnT w="12700">
                      <a:solidFill>
                        <a:srgbClr val="A6AAA9"/>
                      </a:solidFill>
                      <a:prstDash val="solid"/>
                    </a:lnT>
                    <a:lnB w="12700">
                      <a:solidFill>
                        <a:srgbClr val="DCDEE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200" dirty="0">
                          <a:solidFill>
                            <a:srgbClr val="00882B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DCDEE0"/>
                      </a:solidFill>
                      <a:prstDash val="solid"/>
                    </a:lnL>
                    <a:lnR w="12700">
                      <a:solidFill>
                        <a:srgbClr val="DCDEE0"/>
                      </a:solidFill>
                      <a:prstDash val="solid"/>
                    </a:lnR>
                    <a:lnT w="12700">
                      <a:solidFill>
                        <a:srgbClr val="A6AAA9"/>
                      </a:solidFill>
                      <a:prstDash val="solid"/>
                    </a:lnT>
                    <a:lnB w="12700">
                      <a:solidFill>
                        <a:srgbClr val="DCDEE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200" dirty="0">
                          <a:solidFill>
                            <a:srgbClr val="A6AAA9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DCDEE0"/>
                      </a:solidFill>
                      <a:prstDash val="solid"/>
                    </a:lnL>
                    <a:lnR w="12700">
                      <a:solidFill>
                        <a:srgbClr val="DCDEE0"/>
                      </a:solidFill>
                      <a:prstDash val="solid"/>
                    </a:lnR>
                    <a:lnT w="12700">
                      <a:solidFill>
                        <a:srgbClr val="A6AAA9"/>
                      </a:solidFill>
                      <a:prstDash val="solid"/>
                    </a:lnT>
                    <a:lnB w="12700">
                      <a:solidFill>
                        <a:srgbClr val="DCDEE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200" dirty="0">
                          <a:solidFill>
                            <a:srgbClr val="A6AAA9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DCDEE0"/>
                      </a:solidFill>
                      <a:prstDash val="solid"/>
                    </a:lnL>
                    <a:lnR w="12700">
                      <a:solidFill>
                        <a:srgbClr val="A6AAA9"/>
                      </a:solidFill>
                      <a:prstDash val="solid"/>
                    </a:lnR>
                    <a:lnT w="12700">
                      <a:solidFill>
                        <a:srgbClr val="A6AAA9"/>
                      </a:solidFill>
                      <a:prstDash val="solid"/>
                    </a:lnT>
                    <a:lnB w="12700">
                      <a:solidFill>
                        <a:srgbClr val="DCDEE0"/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200" dirty="0">
                          <a:solidFill>
                            <a:srgbClr val="00882B"/>
                          </a:solidFill>
                          <a:latin typeface="Arial"/>
                          <a:cs typeface="Arial"/>
                        </a:rPr>
                        <a:t>2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A6AAA9"/>
                      </a:solidFill>
                      <a:prstDash val="solid"/>
                    </a:lnL>
                    <a:lnR w="12700">
                      <a:solidFill>
                        <a:srgbClr val="DCDEE0"/>
                      </a:solidFill>
                      <a:prstDash val="solid"/>
                    </a:lnR>
                    <a:lnT w="12700">
                      <a:solidFill>
                        <a:srgbClr val="DCDEE0"/>
                      </a:solidFill>
                      <a:prstDash val="solid"/>
                    </a:lnT>
                    <a:lnB w="12700">
                      <a:solidFill>
                        <a:srgbClr val="DCDEE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200" dirty="0">
                          <a:solidFill>
                            <a:srgbClr val="00882B"/>
                          </a:solidFill>
                          <a:latin typeface="Arial"/>
                          <a:cs typeface="Arial"/>
                        </a:rPr>
                        <a:t>2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DCDEE0"/>
                      </a:solidFill>
                      <a:prstDash val="solid"/>
                    </a:lnL>
                    <a:lnR w="12700">
                      <a:solidFill>
                        <a:srgbClr val="DCDEE0"/>
                      </a:solidFill>
                      <a:prstDash val="solid"/>
                    </a:lnR>
                    <a:lnT w="12700">
                      <a:solidFill>
                        <a:srgbClr val="DCDEE0"/>
                      </a:solidFill>
                      <a:prstDash val="solid"/>
                    </a:lnT>
                    <a:lnB w="12700">
                      <a:solidFill>
                        <a:srgbClr val="DCDEE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200" dirty="0">
                          <a:solidFill>
                            <a:srgbClr val="00882B"/>
                          </a:solidFill>
                          <a:latin typeface="Arial"/>
                          <a:cs typeface="Arial"/>
                        </a:rPr>
                        <a:t>2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DCDEE0"/>
                      </a:solidFill>
                      <a:prstDash val="solid"/>
                    </a:lnL>
                    <a:lnR w="12700">
                      <a:solidFill>
                        <a:srgbClr val="DCDEE0"/>
                      </a:solidFill>
                      <a:prstDash val="solid"/>
                    </a:lnR>
                    <a:lnT w="12700">
                      <a:solidFill>
                        <a:srgbClr val="DCDEE0"/>
                      </a:solidFill>
                      <a:prstDash val="solid"/>
                    </a:lnT>
                    <a:lnB w="12700">
                      <a:solidFill>
                        <a:srgbClr val="DCDEE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200" dirty="0">
                          <a:solidFill>
                            <a:srgbClr val="A6AAA9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DCDEE0"/>
                      </a:solidFill>
                      <a:prstDash val="solid"/>
                    </a:lnL>
                    <a:lnR w="12700">
                      <a:solidFill>
                        <a:srgbClr val="DCDEE0"/>
                      </a:solidFill>
                      <a:prstDash val="solid"/>
                    </a:lnR>
                    <a:lnT w="12700">
                      <a:solidFill>
                        <a:srgbClr val="DCDEE0"/>
                      </a:solidFill>
                      <a:prstDash val="solid"/>
                    </a:lnT>
                    <a:lnB w="12700">
                      <a:solidFill>
                        <a:srgbClr val="DCDEE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200" dirty="0">
                          <a:solidFill>
                            <a:srgbClr val="A6AAA9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DCDEE0"/>
                      </a:solidFill>
                      <a:prstDash val="solid"/>
                    </a:lnL>
                    <a:lnR w="12700">
                      <a:solidFill>
                        <a:srgbClr val="A6AAA9"/>
                      </a:solidFill>
                      <a:prstDash val="solid"/>
                    </a:lnR>
                    <a:lnT w="12700">
                      <a:solidFill>
                        <a:srgbClr val="DCDEE0"/>
                      </a:solidFill>
                      <a:prstDash val="solid"/>
                    </a:lnT>
                    <a:lnB w="12700">
                      <a:solidFill>
                        <a:srgbClr val="DCDEE0"/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200" dirty="0">
                          <a:solidFill>
                            <a:srgbClr val="00882B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A6AAA9"/>
                      </a:solidFill>
                      <a:prstDash val="solid"/>
                    </a:lnL>
                    <a:lnR w="12700">
                      <a:solidFill>
                        <a:srgbClr val="DCDEE0"/>
                      </a:solidFill>
                      <a:prstDash val="solid"/>
                    </a:lnR>
                    <a:lnT w="12700">
                      <a:solidFill>
                        <a:srgbClr val="DCDEE0"/>
                      </a:solidFill>
                      <a:prstDash val="solid"/>
                    </a:lnT>
                    <a:lnB w="12700">
                      <a:solidFill>
                        <a:srgbClr val="DCDEE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200" dirty="0">
                          <a:solidFill>
                            <a:srgbClr val="00882B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DCDEE0"/>
                      </a:solidFill>
                      <a:prstDash val="solid"/>
                    </a:lnL>
                    <a:lnR w="12700">
                      <a:solidFill>
                        <a:srgbClr val="DCDEE0"/>
                      </a:solidFill>
                      <a:prstDash val="solid"/>
                    </a:lnR>
                    <a:lnT w="12700">
                      <a:solidFill>
                        <a:srgbClr val="DCDEE0"/>
                      </a:solidFill>
                      <a:prstDash val="solid"/>
                    </a:lnT>
                    <a:lnB w="12700">
                      <a:solidFill>
                        <a:srgbClr val="DCDEE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200" dirty="0">
                          <a:solidFill>
                            <a:srgbClr val="00882B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DCDEE0"/>
                      </a:solidFill>
                      <a:prstDash val="solid"/>
                    </a:lnL>
                    <a:lnR w="12700">
                      <a:solidFill>
                        <a:srgbClr val="DCDEE0"/>
                      </a:solidFill>
                      <a:prstDash val="solid"/>
                    </a:lnR>
                    <a:lnT w="12700">
                      <a:solidFill>
                        <a:srgbClr val="DCDEE0"/>
                      </a:solidFill>
                      <a:prstDash val="solid"/>
                    </a:lnT>
                    <a:lnB w="12700">
                      <a:solidFill>
                        <a:srgbClr val="DCDEE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200" dirty="0">
                          <a:solidFill>
                            <a:srgbClr val="A6AAA9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DCDEE0"/>
                      </a:solidFill>
                      <a:prstDash val="solid"/>
                    </a:lnL>
                    <a:lnR w="12700">
                      <a:solidFill>
                        <a:srgbClr val="DCDEE0"/>
                      </a:solidFill>
                      <a:prstDash val="solid"/>
                    </a:lnR>
                    <a:lnT w="12700">
                      <a:solidFill>
                        <a:srgbClr val="DCDEE0"/>
                      </a:solidFill>
                      <a:prstDash val="solid"/>
                    </a:lnT>
                    <a:lnB w="12700">
                      <a:solidFill>
                        <a:srgbClr val="DCDEE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200" dirty="0">
                          <a:solidFill>
                            <a:srgbClr val="A6AAA9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DCDEE0"/>
                      </a:solidFill>
                      <a:prstDash val="solid"/>
                    </a:lnL>
                    <a:lnR w="12700">
                      <a:solidFill>
                        <a:srgbClr val="A6AAA9"/>
                      </a:solidFill>
                      <a:prstDash val="solid"/>
                    </a:lnR>
                    <a:lnT w="12700">
                      <a:solidFill>
                        <a:srgbClr val="DCDEE0"/>
                      </a:solidFill>
                      <a:prstDash val="solid"/>
                    </a:lnT>
                    <a:lnB w="12700">
                      <a:solidFill>
                        <a:srgbClr val="DCDEE0"/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200" dirty="0">
                          <a:solidFill>
                            <a:srgbClr val="00882B"/>
                          </a:solidFill>
                          <a:latin typeface="Arial"/>
                          <a:cs typeface="Arial"/>
                        </a:rPr>
                        <a:t>5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A6AAA9"/>
                      </a:solidFill>
                      <a:prstDash val="solid"/>
                    </a:lnL>
                    <a:lnR w="12700">
                      <a:solidFill>
                        <a:srgbClr val="DCDEE0"/>
                      </a:solidFill>
                      <a:prstDash val="solid"/>
                    </a:lnR>
                    <a:lnT w="12700">
                      <a:solidFill>
                        <a:srgbClr val="DCDEE0"/>
                      </a:solidFill>
                      <a:prstDash val="solid"/>
                    </a:lnT>
                    <a:lnB w="12700">
                      <a:solidFill>
                        <a:srgbClr val="DCDEE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200" dirty="0">
                          <a:solidFill>
                            <a:srgbClr val="00882B"/>
                          </a:solidFill>
                          <a:latin typeface="Arial"/>
                          <a:cs typeface="Arial"/>
                        </a:rPr>
                        <a:t>5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DCDEE0"/>
                      </a:solidFill>
                      <a:prstDash val="solid"/>
                    </a:lnL>
                    <a:lnR w="12700">
                      <a:solidFill>
                        <a:srgbClr val="DCDEE0"/>
                      </a:solidFill>
                      <a:prstDash val="solid"/>
                    </a:lnR>
                    <a:lnT w="12700">
                      <a:solidFill>
                        <a:srgbClr val="DCDEE0"/>
                      </a:solidFill>
                      <a:prstDash val="solid"/>
                    </a:lnT>
                    <a:lnB w="12700">
                      <a:solidFill>
                        <a:srgbClr val="DCDEE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200" dirty="0">
                          <a:solidFill>
                            <a:srgbClr val="00882B"/>
                          </a:solidFill>
                          <a:latin typeface="Arial"/>
                          <a:cs typeface="Arial"/>
                        </a:rPr>
                        <a:t>5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DCDEE0"/>
                      </a:solidFill>
                      <a:prstDash val="solid"/>
                    </a:lnL>
                    <a:lnR w="12700">
                      <a:solidFill>
                        <a:srgbClr val="DCDEE0"/>
                      </a:solidFill>
                      <a:prstDash val="solid"/>
                    </a:lnR>
                    <a:lnT w="12700">
                      <a:solidFill>
                        <a:srgbClr val="DCDEE0"/>
                      </a:solidFill>
                      <a:prstDash val="solid"/>
                    </a:lnT>
                    <a:lnB w="12700">
                      <a:solidFill>
                        <a:srgbClr val="DCDEE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200" dirty="0">
                          <a:solidFill>
                            <a:srgbClr val="A6AAA9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DCDEE0"/>
                      </a:solidFill>
                      <a:prstDash val="solid"/>
                    </a:lnL>
                    <a:lnR w="12700">
                      <a:solidFill>
                        <a:srgbClr val="DCDEE0"/>
                      </a:solidFill>
                      <a:prstDash val="solid"/>
                    </a:lnR>
                    <a:lnT w="12700">
                      <a:solidFill>
                        <a:srgbClr val="DCDEE0"/>
                      </a:solidFill>
                      <a:prstDash val="solid"/>
                    </a:lnT>
                    <a:lnB w="12700">
                      <a:solidFill>
                        <a:srgbClr val="DCDEE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200" dirty="0">
                          <a:solidFill>
                            <a:srgbClr val="A6AAA9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DCDEE0"/>
                      </a:solidFill>
                      <a:prstDash val="solid"/>
                    </a:lnL>
                    <a:lnR w="12700">
                      <a:solidFill>
                        <a:srgbClr val="A6AAA9"/>
                      </a:solidFill>
                      <a:prstDash val="solid"/>
                    </a:lnR>
                    <a:lnT w="12700">
                      <a:solidFill>
                        <a:srgbClr val="DCDEE0"/>
                      </a:solidFill>
                      <a:prstDash val="solid"/>
                    </a:lnT>
                    <a:lnB w="12700">
                      <a:solidFill>
                        <a:srgbClr val="DCDEE0"/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200" dirty="0">
                          <a:solidFill>
                            <a:srgbClr val="A6AAA9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A6AAA9"/>
                      </a:solidFill>
                      <a:prstDash val="solid"/>
                    </a:lnL>
                    <a:lnR w="12700">
                      <a:solidFill>
                        <a:srgbClr val="DCDEE0"/>
                      </a:solidFill>
                      <a:prstDash val="solid"/>
                    </a:lnR>
                    <a:lnT w="12700">
                      <a:solidFill>
                        <a:srgbClr val="DCDEE0"/>
                      </a:solidFill>
                      <a:prstDash val="solid"/>
                    </a:lnT>
                    <a:lnB w="12700">
                      <a:solidFill>
                        <a:srgbClr val="DCDEE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200" dirty="0">
                          <a:solidFill>
                            <a:srgbClr val="A6AAA9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DCDEE0"/>
                      </a:solidFill>
                      <a:prstDash val="solid"/>
                    </a:lnL>
                    <a:lnR w="12700">
                      <a:solidFill>
                        <a:srgbClr val="DCDEE0"/>
                      </a:solidFill>
                      <a:prstDash val="solid"/>
                    </a:lnR>
                    <a:lnT w="12700">
                      <a:solidFill>
                        <a:srgbClr val="DCDEE0"/>
                      </a:solidFill>
                      <a:prstDash val="solid"/>
                    </a:lnT>
                    <a:lnB w="12700">
                      <a:solidFill>
                        <a:srgbClr val="DCDEE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200" dirty="0">
                          <a:solidFill>
                            <a:srgbClr val="A6AAA9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DCDEE0"/>
                      </a:solidFill>
                      <a:prstDash val="solid"/>
                    </a:lnL>
                    <a:lnR w="12700">
                      <a:solidFill>
                        <a:srgbClr val="DCDEE0"/>
                      </a:solidFill>
                      <a:prstDash val="solid"/>
                    </a:lnR>
                    <a:lnT w="12700">
                      <a:solidFill>
                        <a:srgbClr val="DCDEE0"/>
                      </a:solidFill>
                      <a:prstDash val="solid"/>
                    </a:lnT>
                    <a:lnB w="12700">
                      <a:solidFill>
                        <a:srgbClr val="DCDEE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200" dirty="0">
                          <a:solidFill>
                            <a:srgbClr val="DE6A10"/>
                          </a:solidFill>
                          <a:latin typeface="Arial"/>
                          <a:cs typeface="Arial"/>
                        </a:rPr>
                        <a:t>2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DCDEE0"/>
                      </a:solidFill>
                      <a:prstDash val="solid"/>
                    </a:lnL>
                    <a:lnR w="12700">
                      <a:solidFill>
                        <a:srgbClr val="DCDEE0"/>
                      </a:solidFill>
                      <a:prstDash val="solid"/>
                    </a:lnR>
                    <a:lnT w="12700">
                      <a:solidFill>
                        <a:srgbClr val="DCDEE0"/>
                      </a:solidFill>
                      <a:prstDash val="solid"/>
                    </a:lnT>
                    <a:lnB w="12700">
                      <a:solidFill>
                        <a:srgbClr val="DCDEE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200" dirty="0">
                          <a:solidFill>
                            <a:srgbClr val="DE6A10"/>
                          </a:solidFill>
                          <a:latin typeface="Arial"/>
                          <a:cs typeface="Arial"/>
                        </a:rPr>
                        <a:t>2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DCDEE0"/>
                      </a:solidFill>
                      <a:prstDash val="solid"/>
                    </a:lnL>
                    <a:lnR w="12700">
                      <a:solidFill>
                        <a:srgbClr val="A6AAA9"/>
                      </a:solidFill>
                      <a:prstDash val="solid"/>
                    </a:lnR>
                    <a:lnT w="12700">
                      <a:solidFill>
                        <a:srgbClr val="DCDEE0"/>
                      </a:solidFill>
                      <a:prstDash val="solid"/>
                    </a:lnT>
                    <a:lnB w="12700">
                      <a:solidFill>
                        <a:srgbClr val="DCDEE0"/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200" dirty="0">
                          <a:solidFill>
                            <a:srgbClr val="A6AAA9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A6AAA9"/>
                      </a:solidFill>
                      <a:prstDash val="solid"/>
                    </a:lnL>
                    <a:lnR w="12700">
                      <a:solidFill>
                        <a:srgbClr val="DCDEE0"/>
                      </a:solidFill>
                      <a:prstDash val="solid"/>
                    </a:lnR>
                    <a:lnT w="12700">
                      <a:solidFill>
                        <a:srgbClr val="DCDEE0"/>
                      </a:solidFill>
                      <a:prstDash val="solid"/>
                    </a:lnT>
                    <a:lnB w="12700">
                      <a:solidFill>
                        <a:srgbClr val="DCDEE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200" dirty="0">
                          <a:solidFill>
                            <a:srgbClr val="A6AAA9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DCDEE0"/>
                      </a:solidFill>
                      <a:prstDash val="solid"/>
                    </a:lnL>
                    <a:lnR w="12700">
                      <a:solidFill>
                        <a:srgbClr val="DCDEE0"/>
                      </a:solidFill>
                      <a:prstDash val="solid"/>
                    </a:lnR>
                    <a:lnT w="12700">
                      <a:solidFill>
                        <a:srgbClr val="DCDEE0"/>
                      </a:solidFill>
                      <a:prstDash val="solid"/>
                    </a:lnT>
                    <a:lnB w="12700">
                      <a:solidFill>
                        <a:srgbClr val="DCDEE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200" dirty="0">
                          <a:solidFill>
                            <a:srgbClr val="A6AAA9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DCDEE0"/>
                      </a:solidFill>
                      <a:prstDash val="solid"/>
                    </a:lnL>
                    <a:lnR w="12700">
                      <a:solidFill>
                        <a:srgbClr val="DCDEE0"/>
                      </a:solidFill>
                      <a:prstDash val="solid"/>
                    </a:lnR>
                    <a:lnT w="12700">
                      <a:solidFill>
                        <a:srgbClr val="DCDEE0"/>
                      </a:solidFill>
                      <a:prstDash val="solid"/>
                    </a:lnT>
                    <a:lnB w="12700">
                      <a:solidFill>
                        <a:srgbClr val="DCDEE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200" dirty="0">
                          <a:solidFill>
                            <a:srgbClr val="DE6A10"/>
                          </a:solidFill>
                          <a:latin typeface="Arial"/>
                          <a:cs typeface="Arial"/>
                        </a:rPr>
                        <a:t>3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DCDEE0"/>
                      </a:solidFill>
                      <a:prstDash val="solid"/>
                    </a:lnL>
                    <a:lnR w="12700">
                      <a:solidFill>
                        <a:srgbClr val="DCDEE0"/>
                      </a:solidFill>
                      <a:prstDash val="solid"/>
                    </a:lnR>
                    <a:lnT w="12700">
                      <a:solidFill>
                        <a:srgbClr val="DCDEE0"/>
                      </a:solidFill>
                      <a:prstDash val="solid"/>
                    </a:lnT>
                    <a:lnB w="12700">
                      <a:solidFill>
                        <a:srgbClr val="DCDEE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200" dirty="0">
                          <a:solidFill>
                            <a:srgbClr val="DE6A10"/>
                          </a:solidFill>
                          <a:latin typeface="Arial"/>
                          <a:cs typeface="Arial"/>
                        </a:rPr>
                        <a:t>3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DCDEE0"/>
                      </a:solidFill>
                      <a:prstDash val="solid"/>
                    </a:lnL>
                    <a:lnR w="12700">
                      <a:solidFill>
                        <a:srgbClr val="A6AAA9"/>
                      </a:solidFill>
                      <a:prstDash val="solid"/>
                    </a:lnR>
                    <a:lnT w="12700">
                      <a:solidFill>
                        <a:srgbClr val="DCDEE0"/>
                      </a:solidFill>
                      <a:prstDash val="solid"/>
                    </a:lnT>
                    <a:lnB w="12700">
                      <a:solidFill>
                        <a:srgbClr val="DCDEE0"/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200" dirty="0">
                          <a:solidFill>
                            <a:srgbClr val="A6AAA9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A6AAA9"/>
                      </a:solidFill>
                      <a:prstDash val="solid"/>
                    </a:lnL>
                    <a:lnR w="12700">
                      <a:solidFill>
                        <a:srgbClr val="DCDEE0"/>
                      </a:solidFill>
                      <a:prstDash val="solid"/>
                    </a:lnR>
                    <a:lnT w="12700">
                      <a:solidFill>
                        <a:srgbClr val="DCDEE0"/>
                      </a:solidFill>
                      <a:prstDash val="solid"/>
                    </a:lnT>
                    <a:lnB w="12700">
                      <a:solidFill>
                        <a:srgbClr val="A6AAA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200" dirty="0">
                          <a:solidFill>
                            <a:srgbClr val="A6AAA9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DCDEE0"/>
                      </a:solidFill>
                      <a:prstDash val="solid"/>
                    </a:lnL>
                    <a:lnR w="12700">
                      <a:solidFill>
                        <a:srgbClr val="DCDEE0"/>
                      </a:solidFill>
                      <a:prstDash val="solid"/>
                    </a:lnR>
                    <a:lnT w="12700">
                      <a:solidFill>
                        <a:srgbClr val="DCDEE0"/>
                      </a:solidFill>
                      <a:prstDash val="solid"/>
                    </a:lnT>
                    <a:lnB w="12700">
                      <a:solidFill>
                        <a:srgbClr val="A6AAA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200" dirty="0">
                          <a:solidFill>
                            <a:srgbClr val="A6AAA9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DCDEE0"/>
                      </a:solidFill>
                      <a:prstDash val="solid"/>
                    </a:lnL>
                    <a:lnR w="12700">
                      <a:solidFill>
                        <a:srgbClr val="DCDEE0"/>
                      </a:solidFill>
                      <a:prstDash val="solid"/>
                    </a:lnR>
                    <a:lnT w="12700">
                      <a:solidFill>
                        <a:srgbClr val="DCDEE0"/>
                      </a:solidFill>
                      <a:prstDash val="solid"/>
                    </a:lnT>
                    <a:lnB w="12700">
                      <a:solidFill>
                        <a:srgbClr val="A6AAA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200" dirty="0">
                          <a:solidFill>
                            <a:srgbClr val="DE6A10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DCDEE0"/>
                      </a:solidFill>
                      <a:prstDash val="solid"/>
                    </a:lnL>
                    <a:lnR w="12700">
                      <a:solidFill>
                        <a:srgbClr val="DCDEE0"/>
                      </a:solidFill>
                      <a:prstDash val="solid"/>
                    </a:lnR>
                    <a:lnT w="12700">
                      <a:solidFill>
                        <a:srgbClr val="DCDEE0"/>
                      </a:solidFill>
                      <a:prstDash val="solid"/>
                    </a:lnT>
                    <a:lnB w="12700">
                      <a:solidFill>
                        <a:srgbClr val="A6AAA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200" dirty="0">
                          <a:solidFill>
                            <a:srgbClr val="DE6A10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DCDEE0"/>
                      </a:solidFill>
                      <a:prstDash val="solid"/>
                    </a:lnL>
                    <a:lnR w="12700">
                      <a:solidFill>
                        <a:srgbClr val="A6AAA9"/>
                      </a:solidFill>
                      <a:prstDash val="solid"/>
                    </a:lnR>
                    <a:lnT w="12700">
                      <a:solidFill>
                        <a:srgbClr val="DCDEE0"/>
                      </a:solidFill>
                      <a:prstDash val="solid"/>
                    </a:lnT>
                    <a:lnB w="12700">
                      <a:solidFill>
                        <a:srgbClr val="A6AAA9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4400550" y="4197350"/>
          <a:ext cx="1371600" cy="4800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5800"/>
                <a:gridCol w="685800"/>
              </a:tblGrid>
              <a:tr h="685800"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  <a:spcBef>
                          <a:spcPts val="1300"/>
                        </a:spcBef>
                      </a:pPr>
                      <a:r>
                        <a:rPr sz="2200" dirty="0">
                          <a:solidFill>
                            <a:srgbClr val="00882B"/>
                          </a:solidFill>
                          <a:latin typeface="Arial"/>
                          <a:cs typeface="Arial"/>
                        </a:rPr>
                        <a:t>0.18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165100" marB="0">
                    <a:lnL w="12700">
                      <a:solidFill>
                        <a:srgbClr val="A6AAA9"/>
                      </a:solidFill>
                      <a:prstDash val="solid"/>
                    </a:lnL>
                    <a:lnR w="12700">
                      <a:solidFill>
                        <a:srgbClr val="DCDEE0"/>
                      </a:solidFill>
                      <a:prstDash val="solid"/>
                    </a:lnR>
                    <a:lnT w="12700">
                      <a:solidFill>
                        <a:srgbClr val="A6AAA9"/>
                      </a:solidFill>
                      <a:prstDash val="solid"/>
                    </a:lnT>
                    <a:lnB w="12700">
                      <a:solidFill>
                        <a:srgbClr val="DCDEE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1300"/>
                        </a:spcBef>
                      </a:pPr>
                      <a:r>
                        <a:rPr sz="2200" dirty="0">
                          <a:solidFill>
                            <a:srgbClr val="A6AAA9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165100" marB="0">
                    <a:lnL w="12700">
                      <a:solidFill>
                        <a:srgbClr val="DCDEE0"/>
                      </a:solidFill>
                      <a:prstDash val="solid"/>
                    </a:lnL>
                    <a:lnR w="12700">
                      <a:solidFill>
                        <a:srgbClr val="A6AAA9"/>
                      </a:solidFill>
                      <a:prstDash val="solid"/>
                    </a:lnR>
                    <a:lnT w="12700">
                      <a:solidFill>
                        <a:srgbClr val="A6AAA9"/>
                      </a:solidFill>
                      <a:prstDash val="solid"/>
                    </a:lnT>
                    <a:lnB w="12700">
                      <a:solidFill>
                        <a:srgbClr val="DCDEE0"/>
                      </a:solidFill>
                      <a:prstDash val="solid"/>
                    </a:lnB>
                  </a:tcPr>
                </a:tc>
              </a:tr>
              <a:tr h="685800"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  <a:spcBef>
                          <a:spcPts val="1300"/>
                        </a:spcBef>
                      </a:pPr>
                      <a:r>
                        <a:rPr sz="2200" dirty="0">
                          <a:solidFill>
                            <a:srgbClr val="00882B"/>
                          </a:solidFill>
                          <a:latin typeface="Arial"/>
                          <a:cs typeface="Arial"/>
                        </a:rPr>
                        <a:t>0.36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165100" marB="0">
                    <a:lnL w="12700">
                      <a:solidFill>
                        <a:srgbClr val="A6AAA9"/>
                      </a:solidFill>
                      <a:prstDash val="solid"/>
                    </a:lnL>
                    <a:lnR w="12700">
                      <a:solidFill>
                        <a:srgbClr val="DCDEE0"/>
                      </a:solidFill>
                      <a:prstDash val="solid"/>
                    </a:lnR>
                    <a:lnT w="12700">
                      <a:solidFill>
                        <a:srgbClr val="DCDEE0"/>
                      </a:solidFill>
                      <a:prstDash val="solid"/>
                    </a:lnT>
                    <a:lnB w="12700">
                      <a:solidFill>
                        <a:srgbClr val="DCDEE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1300"/>
                        </a:spcBef>
                      </a:pPr>
                      <a:r>
                        <a:rPr sz="2200" dirty="0">
                          <a:solidFill>
                            <a:srgbClr val="A6AAA9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165100" marB="0">
                    <a:lnL w="12700">
                      <a:solidFill>
                        <a:srgbClr val="DCDEE0"/>
                      </a:solidFill>
                      <a:prstDash val="solid"/>
                    </a:lnL>
                    <a:lnR w="12700">
                      <a:solidFill>
                        <a:srgbClr val="A6AAA9"/>
                      </a:solidFill>
                      <a:prstDash val="solid"/>
                    </a:lnR>
                    <a:lnT w="12700">
                      <a:solidFill>
                        <a:srgbClr val="DCDEE0"/>
                      </a:solidFill>
                      <a:prstDash val="solid"/>
                    </a:lnT>
                    <a:lnB w="12700">
                      <a:solidFill>
                        <a:srgbClr val="DCDEE0"/>
                      </a:solidFill>
                      <a:prstDash val="solid"/>
                    </a:lnB>
                  </a:tcPr>
                </a:tc>
              </a:tr>
              <a:tr h="685800"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  <a:spcBef>
                          <a:spcPts val="1300"/>
                        </a:spcBef>
                      </a:pPr>
                      <a:r>
                        <a:rPr sz="2200" dirty="0">
                          <a:solidFill>
                            <a:srgbClr val="00882B"/>
                          </a:solidFill>
                          <a:latin typeface="Arial"/>
                          <a:cs typeface="Arial"/>
                        </a:rPr>
                        <a:t>0.18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165100" marB="0">
                    <a:lnL w="12700">
                      <a:solidFill>
                        <a:srgbClr val="A6AAA9"/>
                      </a:solidFill>
                      <a:prstDash val="solid"/>
                    </a:lnL>
                    <a:lnR w="12700">
                      <a:solidFill>
                        <a:srgbClr val="DCDEE0"/>
                      </a:solidFill>
                      <a:prstDash val="solid"/>
                    </a:lnR>
                    <a:lnT w="12700">
                      <a:solidFill>
                        <a:srgbClr val="DCDEE0"/>
                      </a:solidFill>
                      <a:prstDash val="solid"/>
                    </a:lnT>
                    <a:lnB w="12700">
                      <a:solidFill>
                        <a:srgbClr val="DCDEE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1300"/>
                        </a:spcBef>
                      </a:pPr>
                      <a:r>
                        <a:rPr sz="2200" dirty="0">
                          <a:solidFill>
                            <a:srgbClr val="A6AAA9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165100" marB="0">
                    <a:lnL w="12700">
                      <a:solidFill>
                        <a:srgbClr val="DCDEE0"/>
                      </a:solidFill>
                      <a:prstDash val="solid"/>
                    </a:lnL>
                    <a:lnR w="12700">
                      <a:solidFill>
                        <a:srgbClr val="A6AAA9"/>
                      </a:solidFill>
                      <a:prstDash val="solid"/>
                    </a:lnR>
                    <a:lnT w="12700">
                      <a:solidFill>
                        <a:srgbClr val="DCDEE0"/>
                      </a:solidFill>
                      <a:prstDash val="solid"/>
                    </a:lnT>
                    <a:lnB w="12700">
                      <a:solidFill>
                        <a:srgbClr val="DCDEE0"/>
                      </a:solidFill>
                      <a:prstDash val="solid"/>
                    </a:lnB>
                  </a:tcPr>
                </a:tc>
              </a:tr>
              <a:tr h="685800"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  <a:spcBef>
                          <a:spcPts val="1300"/>
                        </a:spcBef>
                      </a:pPr>
                      <a:r>
                        <a:rPr sz="2200" dirty="0">
                          <a:solidFill>
                            <a:srgbClr val="00882B"/>
                          </a:solidFill>
                          <a:latin typeface="Arial"/>
                          <a:cs typeface="Arial"/>
                        </a:rPr>
                        <a:t>0.90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165100" marB="0">
                    <a:lnL w="12700">
                      <a:solidFill>
                        <a:srgbClr val="A6AAA9"/>
                      </a:solidFill>
                      <a:prstDash val="solid"/>
                    </a:lnL>
                    <a:lnR w="12700">
                      <a:solidFill>
                        <a:srgbClr val="DCDEE0"/>
                      </a:solidFill>
                      <a:prstDash val="solid"/>
                    </a:lnR>
                    <a:lnT w="12700">
                      <a:solidFill>
                        <a:srgbClr val="DCDEE0"/>
                      </a:solidFill>
                      <a:prstDash val="solid"/>
                    </a:lnT>
                    <a:lnB w="12700">
                      <a:solidFill>
                        <a:srgbClr val="DCDEE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1300"/>
                        </a:spcBef>
                      </a:pPr>
                      <a:r>
                        <a:rPr sz="2200" dirty="0">
                          <a:solidFill>
                            <a:srgbClr val="A6AAA9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165100" marB="0">
                    <a:lnL w="12700">
                      <a:solidFill>
                        <a:srgbClr val="DCDEE0"/>
                      </a:solidFill>
                      <a:prstDash val="solid"/>
                    </a:lnL>
                    <a:lnR w="12700">
                      <a:solidFill>
                        <a:srgbClr val="A6AAA9"/>
                      </a:solidFill>
                      <a:prstDash val="solid"/>
                    </a:lnR>
                    <a:lnT w="12700">
                      <a:solidFill>
                        <a:srgbClr val="DCDEE0"/>
                      </a:solidFill>
                      <a:prstDash val="solid"/>
                    </a:lnT>
                    <a:lnB w="12700">
                      <a:solidFill>
                        <a:srgbClr val="DCDEE0"/>
                      </a:solidFill>
                      <a:prstDash val="solid"/>
                    </a:lnB>
                  </a:tcPr>
                </a:tc>
              </a:tr>
              <a:tr h="685800"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1300"/>
                        </a:spcBef>
                      </a:pPr>
                      <a:r>
                        <a:rPr sz="2200" dirty="0">
                          <a:solidFill>
                            <a:srgbClr val="A6AAA9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165100" marB="0">
                    <a:lnL w="12700">
                      <a:solidFill>
                        <a:srgbClr val="A6AAA9"/>
                      </a:solidFill>
                      <a:prstDash val="solid"/>
                    </a:lnL>
                    <a:lnR w="12700">
                      <a:solidFill>
                        <a:srgbClr val="DCDEE0"/>
                      </a:solidFill>
                      <a:prstDash val="solid"/>
                    </a:lnR>
                    <a:lnT w="12700">
                      <a:solidFill>
                        <a:srgbClr val="DCDEE0"/>
                      </a:solidFill>
                      <a:prstDash val="solid"/>
                    </a:lnT>
                    <a:lnB w="12700">
                      <a:solidFill>
                        <a:srgbClr val="DCDEE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  <a:spcBef>
                          <a:spcPts val="1300"/>
                        </a:spcBef>
                      </a:pPr>
                      <a:r>
                        <a:rPr sz="2200" dirty="0">
                          <a:solidFill>
                            <a:srgbClr val="DE6A10"/>
                          </a:solidFill>
                          <a:latin typeface="Arial"/>
                          <a:cs typeface="Arial"/>
                        </a:rPr>
                        <a:t>0.53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165100" marB="0">
                    <a:lnL w="12700">
                      <a:solidFill>
                        <a:srgbClr val="DCDEE0"/>
                      </a:solidFill>
                      <a:prstDash val="solid"/>
                    </a:lnL>
                    <a:lnR w="12700">
                      <a:solidFill>
                        <a:srgbClr val="A6AAA9"/>
                      </a:solidFill>
                      <a:prstDash val="solid"/>
                    </a:lnR>
                    <a:lnT w="12700">
                      <a:solidFill>
                        <a:srgbClr val="DCDEE0"/>
                      </a:solidFill>
                      <a:prstDash val="solid"/>
                    </a:lnT>
                    <a:lnB w="12700">
                      <a:solidFill>
                        <a:srgbClr val="DCDEE0"/>
                      </a:solidFill>
                      <a:prstDash val="solid"/>
                    </a:lnB>
                  </a:tcPr>
                </a:tc>
              </a:tr>
              <a:tr h="685800"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1300"/>
                        </a:spcBef>
                      </a:pPr>
                      <a:r>
                        <a:rPr sz="2200" dirty="0">
                          <a:solidFill>
                            <a:srgbClr val="A6AAA9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165100" marB="0">
                    <a:lnL w="12700">
                      <a:solidFill>
                        <a:srgbClr val="A6AAA9"/>
                      </a:solidFill>
                      <a:prstDash val="solid"/>
                    </a:lnL>
                    <a:lnR w="12700">
                      <a:solidFill>
                        <a:srgbClr val="DCDEE0"/>
                      </a:solidFill>
                      <a:prstDash val="solid"/>
                    </a:lnR>
                    <a:lnT w="12700">
                      <a:solidFill>
                        <a:srgbClr val="DCDEE0"/>
                      </a:solidFill>
                      <a:prstDash val="solid"/>
                    </a:lnT>
                    <a:lnB w="12700">
                      <a:solidFill>
                        <a:srgbClr val="DCDEE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  <a:spcBef>
                          <a:spcPts val="1300"/>
                        </a:spcBef>
                      </a:pPr>
                      <a:r>
                        <a:rPr sz="2200" dirty="0">
                          <a:solidFill>
                            <a:srgbClr val="DE6A10"/>
                          </a:solidFill>
                          <a:latin typeface="Arial"/>
                          <a:cs typeface="Arial"/>
                        </a:rPr>
                        <a:t>0.80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165100" marB="0">
                    <a:lnL w="12700">
                      <a:solidFill>
                        <a:srgbClr val="DCDEE0"/>
                      </a:solidFill>
                      <a:prstDash val="solid"/>
                    </a:lnL>
                    <a:lnR w="12700">
                      <a:solidFill>
                        <a:srgbClr val="A6AAA9"/>
                      </a:solidFill>
                      <a:prstDash val="solid"/>
                    </a:lnR>
                    <a:lnT w="12700">
                      <a:solidFill>
                        <a:srgbClr val="DCDEE0"/>
                      </a:solidFill>
                      <a:prstDash val="solid"/>
                    </a:lnT>
                    <a:lnB w="12700">
                      <a:solidFill>
                        <a:srgbClr val="DCDEE0"/>
                      </a:solidFill>
                      <a:prstDash val="solid"/>
                    </a:lnB>
                  </a:tcPr>
                </a:tc>
              </a:tr>
              <a:tr h="685800"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1300"/>
                        </a:spcBef>
                      </a:pPr>
                      <a:r>
                        <a:rPr sz="2200" dirty="0">
                          <a:solidFill>
                            <a:srgbClr val="A6AAA9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165100" marB="0">
                    <a:lnL w="12700">
                      <a:solidFill>
                        <a:srgbClr val="A6AAA9"/>
                      </a:solidFill>
                      <a:prstDash val="solid"/>
                    </a:lnL>
                    <a:lnR w="12700">
                      <a:solidFill>
                        <a:srgbClr val="DCDEE0"/>
                      </a:solidFill>
                      <a:prstDash val="solid"/>
                    </a:lnR>
                    <a:lnT w="12700">
                      <a:solidFill>
                        <a:srgbClr val="DCDEE0"/>
                      </a:solidFill>
                      <a:prstDash val="solid"/>
                    </a:lnT>
                    <a:lnB w="12700">
                      <a:solidFill>
                        <a:srgbClr val="A6AAA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  <a:spcBef>
                          <a:spcPts val="1300"/>
                        </a:spcBef>
                      </a:pPr>
                      <a:r>
                        <a:rPr sz="2200" dirty="0">
                          <a:solidFill>
                            <a:srgbClr val="DE6A10"/>
                          </a:solidFill>
                          <a:latin typeface="Arial"/>
                          <a:cs typeface="Arial"/>
                        </a:rPr>
                        <a:t>0.27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165100" marB="0">
                    <a:lnL w="12700">
                      <a:solidFill>
                        <a:srgbClr val="DCDEE0"/>
                      </a:solidFill>
                      <a:prstDash val="solid"/>
                    </a:lnL>
                    <a:lnR w="12700">
                      <a:solidFill>
                        <a:srgbClr val="A6AAA9"/>
                      </a:solidFill>
                      <a:prstDash val="solid"/>
                    </a:lnR>
                    <a:lnT w="12700">
                      <a:solidFill>
                        <a:srgbClr val="DCDEE0"/>
                      </a:solidFill>
                      <a:prstDash val="solid"/>
                    </a:lnT>
                    <a:lnB w="12700">
                      <a:solidFill>
                        <a:srgbClr val="A6AAA9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6305550" y="5911850"/>
          <a:ext cx="1371600" cy="1371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5800"/>
                <a:gridCol w="685800"/>
              </a:tblGrid>
              <a:tr h="685800"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  <a:spcBef>
                          <a:spcPts val="1300"/>
                        </a:spcBef>
                      </a:pPr>
                      <a:r>
                        <a:rPr sz="2200" dirty="0">
                          <a:solidFill>
                            <a:srgbClr val="00882B"/>
                          </a:solidFill>
                          <a:latin typeface="Arial"/>
                          <a:cs typeface="Arial"/>
                        </a:rPr>
                        <a:t>9.64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165100" marB="0">
                    <a:lnL w="12700">
                      <a:solidFill>
                        <a:srgbClr val="A6AAA9"/>
                      </a:solidFill>
                      <a:prstDash val="solid"/>
                    </a:lnL>
                    <a:lnR w="12700">
                      <a:solidFill>
                        <a:srgbClr val="DCDEE0"/>
                      </a:solidFill>
                      <a:prstDash val="solid"/>
                    </a:lnR>
                    <a:lnT w="12700">
                      <a:solidFill>
                        <a:srgbClr val="A6AAA9"/>
                      </a:solidFill>
                      <a:prstDash val="solid"/>
                    </a:lnT>
                    <a:lnB w="12700">
                      <a:solidFill>
                        <a:srgbClr val="DCDEE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1300"/>
                        </a:spcBef>
                      </a:pPr>
                      <a:r>
                        <a:rPr sz="2200" dirty="0">
                          <a:solidFill>
                            <a:srgbClr val="A6AAA9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165100" marB="0">
                    <a:lnL w="12700">
                      <a:solidFill>
                        <a:srgbClr val="DCDEE0"/>
                      </a:solidFill>
                      <a:prstDash val="solid"/>
                    </a:lnL>
                    <a:lnR w="12700">
                      <a:solidFill>
                        <a:srgbClr val="A6AAA9"/>
                      </a:solidFill>
                      <a:prstDash val="solid"/>
                    </a:lnR>
                    <a:lnT w="12700">
                      <a:solidFill>
                        <a:srgbClr val="A6AAA9"/>
                      </a:solidFill>
                      <a:prstDash val="solid"/>
                    </a:lnT>
                    <a:lnB w="12700">
                      <a:solidFill>
                        <a:srgbClr val="DCDEE0"/>
                      </a:solidFill>
                      <a:prstDash val="solid"/>
                    </a:lnB>
                  </a:tcPr>
                </a:tc>
              </a:tr>
              <a:tr h="685800"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1300"/>
                        </a:spcBef>
                      </a:pPr>
                      <a:r>
                        <a:rPr sz="2200" dirty="0">
                          <a:solidFill>
                            <a:srgbClr val="A6AAA9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165100" marB="0">
                    <a:lnL w="12700">
                      <a:solidFill>
                        <a:srgbClr val="A6AAA9"/>
                      </a:solidFill>
                      <a:prstDash val="solid"/>
                    </a:lnL>
                    <a:lnR w="12700">
                      <a:solidFill>
                        <a:srgbClr val="DCDEE0"/>
                      </a:solidFill>
                      <a:prstDash val="solid"/>
                    </a:lnR>
                    <a:lnT w="12700">
                      <a:solidFill>
                        <a:srgbClr val="DCDEE0"/>
                      </a:solidFill>
                      <a:prstDash val="solid"/>
                    </a:lnT>
                    <a:lnB w="12700">
                      <a:solidFill>
                        <a:srgbClr val="A6AAA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  <a:spcBef>
                          <a:spcPts val="1300"/>
                        </a:spcBef>
                      </a:pPr>
                      <a:r>
                        <a:rPr sz="2200" dirty="0">
                          <a:solidFill>
                            <a:srgbClr val="DE6A10"/>
                          </a:solidFill>
                          <a:latin typeface="Arial"/>
                          <a:cs typeface="Arial"/>
                        </a:rPr>
                        <a:t>5.29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165100" marB="0">
                    <a:lnL w="12700">
                      <a:solidFill>
                        <a:srgbClr val="DCDEE0"/>
                      </a:solidFill>
                      <a:prstDash val="solid"/>
                    </a:lnL>
                    <a:lnR w="12700">
                      <a:solidFill>
                        <a:srgbClr val="A6AAA9"/>
                      </a:solidFill>
                      <a:prstDash val="solid"/>
                    </a:lnR>
                    <a:lnT w="12700">
                      <a:solidFill>
                        <a:srgbClr val="DCDEE0"/>
                      </a:solidFill>
                      <a:prstDash val="solid"/>
                    </a:lnT>
                    <a:lnB w="12700">
                      <a:solidFill>
                        <a:srgbClr val="A6AAA9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8210550" y="5911850"/>
          <a:ext cx="3429000" cy="1371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5800"/>
                <a:gridCol w="685800"/>
                <a:gridCol w="685800"/>
                <a:gridCol w="685800"/>
                <a:gridCol w="685800"/>
              </a:tblGrid>
              <a:tr h="685800"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  <a:spcBef>
                          <a:spcPts val="1300"/>
                        </a:spcBef>
                      </a:pPr>
                      <a:r>
                        <a:rPr sz="2200" dirty="0">
                          <a:solidFill>
                            <a:srgbClr val="00882B"/>
                          </a:solidFill>
                          <a:latin typeface="Arial"/>
                          <a:cs typeface="Arial"/>
                        </a:rPr>
                        <a:t>0.58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165100" marB="0">
                    <a:lnL w="12700">
                      <a:solidFill>
                        <a:srgbClr val="A6AAA9"/>
                      </a:solidFill>
                      <a:prstDash val="solid"/>
                    </a:lnL>
                    <a:lnR w="12700">
                      <a:solidFill>
                        <a:srgbClr val="DCDEE0"/>
                      </a:solidFill>
                      <a:prstDash val="solid"/>
                    </a:lnR>
                    <a:lnT w="12700">
                      <a:solidFill>
                        <a:srgbClr val="A6AAA9"/>
                      </a:solidFill>
                      <a:prstDash val="solid"/>
                    </a:lnT>
                    <a:lnB w="12700">
                      <a:solidFill>
                        <a:srgbClr val="DCDEE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  <a:spcBef>
                          <a:spcPts val="1300"/>
                        </a:spcBef>
                      </a:pPr>
                      <a:r>
                        <a:rPr sz="2200" dirty="0">
                          <a:solidFill>
                            <a:srgbClr val="00882B"/>
                          </a:solidFill>
                          <a:latin typeface="Arial"/>
                          <a:cs typeface="Arial"/>
                        </a:rPr>
                        <a:t>0.58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165100" marB="0">
                    <a:lnL w="12700">
                      <a:solidFill>
                        <a:srgbClr val="DCDEE0"/>
                      </a:solidFill>
                      <a:prstDash val="solid"/>
                    </a:lnL>
                    <a:lnR w="12700">
                      <a:solidFill>
                        <a:srgbClr val="DCDEE0"/>
                      </a:solidFill>
                      <a:prstDash val="solid"/>
                    </a:lnR>
                    <a:lnT w="12700">
                      <a:solidFill>
                        <a:srgbClr val="A6AAA9"/>
                      </a:solidFill>
                      <a:prstDash val="solid"/>
                    </a:lnT>
                    <a:lnB w="12700">
                      <a:solidFill>
                        <a:srgbClr val="DCDEE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  <a:spcBef>
                          <a:spcPts val="1300"/>
                        </a:spcBef>
                      </a:pPr>
                      <a:r>
                        <a:rPr sz="2200" dirty="0">
                          <a:solidFill>
                            <a:srgbClr val="00882B"/>
                          </a:solidFill>
                          <a:latin typeface="Arial"/>
                          <a:cs typeface="Arial"/>
                        </a:rPr>
                        <a:t>0.58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165100" marB="0">
                    <a:lnL w="12700">
                      <a:solidFill>
                        <a:srgbClr val="DCDEE0"/>
                      </a:solidFill>
                      <a:prstDash val="solid"/>
                    </a:lnL>
                    <a:lnR w="12700">
                      <a:solidFill>
                        <a:srgbClr val="DCDEE0"/>
                      </a:solidFill>
                      <a:prstDash val="solid"/>
                    </a:lnR>
                    <a:lnT w="12700">
                      <a:solidFill>
                        <a:srgbClr val="A6AAA9"/>
                      </a:solidFill>
                      <a:prstDash val="solid"/>
                    </a:lnT>
                    <a:lnB w="12700">
                      <a:solidFill>
                        <a:srgbClr val="DCDEE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1300"/>
                        </a:spcBef>
                      </a:pPr>
                      <a:r>
                        <a:rPr sz="2200" dirty="0">
                          <a:solidFill>
                            <a:srgbClr val="A6AAA9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165100" marB="0">
                    <a:lnL w="12700">
                      <a:solidFill>
                        <a:srgbClr val="DCDEE0"/>
                      </a:solidFill>
                      <a:prstDash val="solid"/>
                    </a:lnL>
                    <a:lnR w="12700">
                      <a:solidFill>
                        <a:srgbClr val="DCDEE0"/>
                      </a:solidFill>
                      <a:prstDash val="solid"/>
                    </a:lnR>
                    <a:lnT w="12700">
                      <a:solidFill>
                        <a:srgbClr val="A6AAA9"/>
                      </a:solidFill>
                      <a:prstDash val="solid"/>
                    </a:lnT>
                    <a:lnB w="12700">
                      <a:solidFill>
                        <a:srgbClr val="DCDEE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1300"/>
                        </a:spcBef>
                      </a:pPr>
                      <a:r>
                        <a:rPr sz="2200" dirty="0">
                          <a:solidFill>
                            <a:srgbClr val="A6AAA9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165100" marB="0">
                    <a:lnL w="12700">
                      <a:solidFill>
                        <a:srgbClr val="DCDEE0"/>
                      </a:solidFill>
                      <a:prstDash val="solid"/>
                    </a:lnL>
                    <a:lnR w="12700">
                      <a:solidFill>
                        <a:srgbClr val="A6AAA9"/>
                      </a:solidFill>
                      <a:prstDash val="solid"/>
                    </a:lnR>
                    <a:lnT w="12700">
                      <a:solidFill>
                        <a:srgbClr val="A6AAA9"/>
                      </a:solidFill>
                      <a:prstDash val="solid"/>
                    </a:lnT>
                    <a:lnB w="12700">
                      <a:solidFill>
                        <a:srgbClr val="DCDEE0"/>
                      </a:solidFill>
                      <a:prstDash val="solid"/>
                    </a:lnB>
                  </a:tcPr>
                </a:tc>
              </a:tr>
              <a:tr h="685800"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1300"/>
                        </a:spcBef>
                      </a:pPr>
                      <a:r>
                        <a:rPr sz="2200" dirty="0">
                          <a:solidFill>
                            <a:srgbClr val="A6AAA9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165100" marB="0">
                    <a:lnL w="12700">
                      <a:solidFill>
                        <a:srgbClr val="A6AAA9"/>
                      </a:solidFill>
                      <a:prstDash val="solid"/>
                    </a:lnL>
                    <a:lnR w="12700">
                      <a:solidFill>
                        <a:srgbClr val="DCDEE0"/>
                      </a:solidFill>
                      <a:prstDash val="solid"/>
                    </a:lnR>
                    <a:lnT w="12700">
                      <a:solidFill>
                        <a:srgbClr val="DCDEE0"/>
                      </a:solidFill>
                      <a:prstDash val="solid"/>
                    </a:lnT>
                    <a:lnB w="12700">
                      <a:solidFill>
                        <a:srgbClr val="A6AAA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1300"/>
                        </a:spcBef>
                      </a:pPr>
                      <a:r>
                        <a:rPr sz="2200" dirty="0">
                          <a:solidFill>
                            <a:srgbClr val="A6AAA9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165100" marB="0">
                    <a:lnL w="12700">
                      <a:solidFill>
                        <a:srgbClr val="DCDEE0"/>
                      </a:solidFill>
                      <a:prstDash val="solid"/>
                    </a:lnL>
                    <a:lnR w="12700">
                      <a:solidFill>
                        <a:srgbClr val="DCDEE0"/>
                      </a:solidFill>
                      <a:prstDash val="solid"/>
                    </a:lnR>
                    <a:lnT w="12700">
                      <a:solidFill>
                        <a:srgbClr val="DCDEE0"/>
                      </a:solidFill>
                      <a:prstDash val="solid"/>
                    </a:lnT>
                    <a:lnB w="12700">
                      <a:solidFill>
                        <a:srgbClr val="A6AAA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1300"/>
                        </a:spcBef>
                      </a:pPr>
                      <a:r>
                        <a:rPr sz="2200" dirty="0">
                          <a:solidFill>
                            <a:srgbClr val="A6AAA9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165100" marB="0">
                    <a:lnL w="12700">
                      <a:solidFill>
                        <a:srgbClr val="DCDEE0"/>
                      </a:solidFill>
                      <a:prstDash val="solid"/>
                    </a:lnL>
                    <a:lnR w="12700">
                      <a:solidFill>
                        <a:srgbClr val="DCDEE0"/>
                      </a:solidFill>
                      <a:prstDash val="solid"/>
                    </a:lnR>
                    <a:lnT w="12700">
                      <a:solidFill>
                        <a:srgbClr val="DCDEE0"/>
                      </a:solidFill>
                      <a:prstDash val="solid"/>
                    </a:lnT>
                    <a:lnB w="12700">
                      <a:solidFill>
                        <a:srgbClr val="A6AAA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  <a:spcBef>
                          <a:spcPts val="1300"/>
                        </a:spcBef>
                      </a:pPr>
                      <a:r>
                        <a:rPr sz="2200" dirty="0">
                          <a:solidFill>
                            <a:srgbClr val="DE6A10"/>
                          </a:solidFill>
                          <a:latin typeface="Arial"/>
                          <a:cs typeface="Arial"/>
                        </a:rPr>
                        <a:t>0.71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165100" marB="0">
                    <a:lnL w="12700">
                      <a:solidFill>
                        <a:srgbClr val="DCDEE0"/>
                      </a:solidFill>
                      <a:prstDash val="solid"/>
                    </a:lnL>
                    <a:lnR w="12700">
                      <a:solidFill>
                        <a:srgbClr val="DCDEE0"/>
                      </a:solidFill>
                      <a:prstDash val="solid"/>
                    </a:lnR>
                    <a:lnT w="12700">
                      <a:solidFill>
                        <a:srgbClr val="DCDEE0"/>
                      </a:solidFill>
                      <a:prstDash val="solid"/>
                    </a:lnT>
                    <a:lnB w="12700">
                      <a:solidFill>
                        <a:srgbClr val="A6AAA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  <a:spcBef>
                          <a:spcPts val="1300"/>
                        </a:spcBef>
                      </a:pPr>
                      <a:r>
                        <a:rPr sz="2200" dirty="0">
                          <a:solidFill>
                            <a:srgbClr val="DE6A10"/>
                          </a:solidFill>
                          <a:latin typeface="Arial"/>
                          <a:cs typeface="Arial"/>
                        </a:rPr>
                        <a:t>0.71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165100" marB="0">
                    <a:lnL w="12700">
                      <a:solidFill>
                        <a:srgbClr val="DCDEE0"/>
                      </a:solidFill>
                      <a:prstDash val="solid"/>
                    </a:lnL>
                    <a:lnR w="12700">
                      <a:solidFill>
                        <a:srgbClr val="A6AAA9"/>
                      </a:solidFill>
                      <a:prstDash val="solid"/>
                    </a:lnR>
                    <a:lnT w="12700">
                      <a:solidFill>
                        <a:srgbClr val="DCDEE0"/>
                      </a:solidFill>
                      <a:prstDash val="solid"/>
                    </a:lnT>
                    <a:lnB w="12700">
                      <a:solidFill>
                        <a:srgbClr val="A6AAA9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8" name="object 8"/>
          <p:cNvSpPr txBox="1"/>
          <p:nvPr/>
        </p:nvSpPr>
        <p:spPr>
          <a:xfrm>
            <a:off x="3860800" y="6311900"/>
            <a:ext cx="26289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latin typeface="Arial"/>
                <a:cs typeface="Arial"/>
              </a:rPr>
              <a:t>=</a:t>
            </a:r>
            <a:endParaRPr sz="32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943600" y="6324600"/>
            <a:ext cx="22860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latin typeface="Arial"/>
                <a:cs typeface="Arial"/>
              </a:rPr>
              <a:t>x</a:t>
            </a:r>
            <a:endParaRPr sz="32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823200" y="6324600"/>
            <a:ext cx="22860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latin typeface="Arial"/>
                <a:cs typeface="Arial"/>
              </a:rPr>
              <a:t>x</a:t>
            </a:r>
            <a:endParaRPr sz="32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943883" y="6570941"/>
            <a:ext cx="750457" cy="77223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145">
              <a:lnSpc>
                <a:spcPct val="100000"/>
              </a:lnSpc>
              <a:spcBef>
                <a:spcPts val="100"/>
              </a:spcBef>
            </a:pPr>
            <a:r>
              <a:rPr dirty="0"/>
              <a:t>SVD - </a:t>
            </a:r>
            <a:r>
              <a:rPr spc="-5" dirty="0"/>
              <a:t>Interpretation</a:t>
            </a:r>
            <a:r>
              <a:rPr spc="-65" dirty="0"/>
              <a:t> </a:t>
            </a:r>
            <a:r>
              <a:rPr dirty="0"/>
              <a:t>#2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16000" y="2123439"/>
            <a:ext cx="8590280" cy="1892300"/>
          </a:xfrm>
          <a:prstGeom prst="rect">
            <a:avLst/>
          </a:prstGeom>
        </p:spPr>
        <p:txBody>
          <a:bodyPr vert="horz" wrap="square" lIns="0" tIns="863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80"/>
              </a:spcBef>
            </a:pPr>
            <a:r>
              <a:rPr sz="3600" dirty="0">
                <a:latin typeface="Arial"/>
                <a:cs typeface="Arial"/>
              </a:rPr>
              <a:t>More</a:t>
            </a:r>
            <a:r>
              <a:rPr sz="3600" spc="-5" dirty="0">
                <a:latin typeface="Arial"/>
                <a:cs typeface="Arial"/>
              </a:rPr>
              <a:t> details</a:t>
            </a:r>
            <a:endParaRPr sz="3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80"/>
              </a:spcBef>
            </a:pPr>
            <a:r>
              <a:rPr sz="3600" spc="-5" dirty="0">
                <a:latin typeface="Arial"/>
                <a:cs typeface="Arial"/>
              </a:rPr>
              <a:t>Q: </a:t>
            </a:r>
            <a:r>
              <a:rPr sz="3600" dirty="0">
                <a:latin typeface="Arial"/>
                <a:cs typeface="Arial"/>
              </a:rPr>
              <a:t>how </a:t>
            </a:r>
            <a:r>
              <a:rPr sz="3600" spc="-5" dirty="0">
                <a:latin typeface="Arial"/>
                <a:cs typeface="Arial"/>
              </a:rPr>
              <a:t>exactly </a:t>
            </a:r>
            <a:r>
              <a:rPr sz="3600" dirty="0">
                <a:latin typeface="Arial"/>
                <a:cs typeface="Arial"/>
              </a:rPr>
              <a:t>is dim. </a:t>
            </a:r>
            <a:r>
              <a:rPr sz="3600" spc="-5" dirty="0">
                <a:latin typeface="Arial"/>
                <a:cs typeface="Arial"/>
              </a:rPr>
              <a:t>reduction</a:t>
            </a:r>
            <a:r>
              <a:rPr sz="3600" spc="-25" dirty="0">
                <a:latin typeface="Arial"/>
                <a:cs typeface="Arial"/>
              </a:rPr>
              <a:t> </a:t>
            </a:r>
            <a:r>
              <a:rPr sz="3600" dirty="0">
                <a:latin typeface="Arial"/>
                <a:cs typeface="Arial"/>
              </a:rPr>
              <a:t>done?</a:t>
            </a:r>
            <a:endParaRPr sz="3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80"/>
              </a:spcBef>
            </a:pPr>
            <a:r>
              <a:rPr sz="3600" dirty="0">
                <a:latin typeface="Arial"/>
                <a:cs typeface="Arial"/>
              </a:rPr>
              <a:t>A: set </a:t>
            </a:r>
            <a:r>
              <a:rPr sz="3600" spc="-5" dirty="0">
                <a:latin typeface="Arial"/>
                <a:cs typeface="Arial"/>
              </a:rPr>
              <a:t>the </a:t>
            </a:r>
            <a:r>
              <a:rPr sz="3600" dirty="0">
                <a:latin typeface="Arial"/>
                <a:cs typeface="Arial"/>
              </a:rPr>
              <a:t>smallest singular values </a:t>
            </a:r>
            <a:r>
              <a:rPr sz="3600" spc="-5" dirty="0">
                <a:latin typeface="Arial"/>
                <a:cs typeface="Arial"/>
              </a:rPr>
              <a:t>to</a:t>
            </a:r>
            <a:r>
              <a:rPr sz="3600" spc="-105" dirty="0">
                <a:latin typeface="Arial"/>
                <a:cs typeface="Arial"/>
              </a:rPr>
              <a:t> </a:t>
            </a:r>
            <a:r>
              <a:rPr sz="3600" dirty="0">
                <a:latin typeface="Arial"/>
                <a:cs typeface="Arial"/>
              </a:rPr>
              <a:t>zero:</a:t>
            </a:r>
            <a:endParaRPr sz="3600">
              <a:latin typeface="Arial"/>
              <a:cs typeface="Arial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1352550" y="4997450"/>
          <a:ext cx="2286000" cy="3200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/>
                <a:gridCol w="457200"/>
                <a:gridCol w="457200"/>
                <a:gridCol w="457200"/>
                <a:gridCol w="457200"/>
              </a:tblGrid>
              <a:tr h="457200"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200" dirty="0">
                          <a:solidFill>
                            <a:srgbClr val="00882B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A6AAA9"/>
                      </a:solidFill>
                      <a:prstDash val="solid"/>
                    </a:lnL>
                    <a:lnR w="12700">
                      <a:solidFill>
                        <a:srgbClr val="DCDEE0"/>
                      </a:solidFill>
                      <a:prstDash val="solid"/>
                    </a:lnR>
                    <a:lnT w="12700">
                      <a:solidFill>
                        <a:srgbClr val="A6AAA9"/>
                      </a:solidFill>
                      <a:prstDash val="solid"/>
                    </a:lnT>
                    <a:lnB w="12700">
                      <a:solidFill>
                        <a:srgbClr val="DCDEE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200" dirty="0">
                          <a:solidFill>
                            <a:srgbClr val="00882B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DCDEE0"/>
                      </a:solidFill>
                      <a:prstDash val="solid"/>
                    </a:lnL>
                    <a:lnR w="12700">
                      <a:solidFill>
                        <a:srgbClr val="DCDEE0"/>
                      </a:solidFill>
                      <a:prstDash val="solid"/>
                    </a:lnR>
                    <a:lnT w="12700">
                      <a:solidFill>
                        <a:srgbClr val="A6AAA9"/>
                      </a:solidFill>
                      <a:prstDash val="solid"/>
                    </a:lnT>
                    <a:lnB w="12700">
                      <a:solidFill>
                        <a:srgbClr val="DCDEE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200" dirty="0">
                          <a:solidFill>
                            <a:srgbClr val="00882B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DCDEE0"/>
                      </a:solidFill>
                      <a:prstDash val="solid"/>
                    </a:lnL>
                    <a:lnR w="12700">
                      <a:solidFill>
                        <a:srgbClr val="DCDEE0"/>
                      </a:solidFill>
                      <a:prstDash val="solid"/>
                    </a:lnR>
                    <a:lnT w="12700">
                      <a:solidFill>
                        <a:srgbClr val="A6AAA9"/>
                      </a:solidFill>
                      <a:prstDash val="solid"/>
                    </a:lnT>
                    <a:lnB w="12700">
                      <a:solidFill>
                        <a:srgbClr val="DCDEE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200" dirty="0">
                          <a:solidFill>
                            <a:srgbClr val="A6AAA9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DCDEE0"/>
                      </a:solidFill>
                      <a:prstDash val="solid"/>
                    </a:lnL>
                    <a:lnR w="12700">
                      <a:solidFill>
                        <a:srgbClr val="DCDEE0"/>
                      </a:solidFill>
                      <a:prstDash val="solid"/>
                    </a:lnR>
                    <a:lnT w="12700">
                      <a:solidFill>
                        <a:srgbClr val="A6AAA9"/>
                      </a:solidFill>
                      <a:prstDash val="solid"/>
                    </a:lnT>
                    <a:lnB w="12700">
                      <a:solidFill>
                        <a:srgbClr val="DCDEE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200" dirty="0">
                          <a:solidFill>
                            <a:srgbClr val="A6AAA9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DCDEE0"/>
                      </a:solidFill>
                      <a:prstDash val="solid"/>
                    </a:lnL>
                    <a:lnR w="12700">
                      <a:solidFill>
                        <a:srgbClr val="A6AAA9"/>
                      </a:solidFill>
                      <a:prstDash val="solid"/>
                    </a:lnR>
                    <a:lnT w="12700">
                      <a:solidFill>
                        <a:srgbClr val="A6AAA9"/>
                      </a:solidFill>
                      <a:prstDash val="solid"/>
                    </a:lnT>
                    <a:lnB w="12700">
                      <a:solidFill>
                        <a:srgbClr val="DCDEE0"/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200" dirty="0">
                          <a:solidFill>
                            <a:srgbClr val="00882B"/>
                          </a:solidFill>
                          <a:latin typeface="Arial"/>
                          <a:cs typeface="Arial"/>
                        </a:rPr>
                        <a:t>2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A6AAA9"/>
                      </a:solidFill>
                      <a:prstDash val="solid"/>
                    </a:lnL>
                    <a:lnR w="12700">
                      <a:solidFill>
                        <a:srgbClr val="DCDEE0"/>
                      </a:solidFill>
                      <a:prstDash val="solid"/>
                    </a:lnR>
                    <a:lnT w="12700">
                      <a:solidFill>
                        <a:srgbClr val="DCDEE0"/>
                      </a:solidFill>
                      <a:prstDash val="solid"/>
                    </a:lnT>
                    <a:lnB w="12700">
                      <a:solidFill>
                        <a:srgbClr val="DCDEE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200" dirty="0">
                          <a:solidFill>
                            <a:srgbClr val="00882B"/>
                          </a:solidFill>
                          <a:latin typeface="Arial"/>
                          <a:cs typeface="Arial"/>
                        </a:rPr>
                        <a:t>2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DCDEE0"/>
                      </a:solidFill>
                      <a:prstDash val="solid"/>
                    </a:lnL>
                    <a:lnR w="12700">
                      <a:solidFill>
                        <a:srgbClr val="DCDEE0"/>
                      </a:solidFill>
                      <a:prstDash val="solid"/>
                    </a:lnR>
                    <a:lnT w="12700">
                      <a:solidFill>
                        <a:srgbClr val="DCDEE0"/>
                      </a:solidFill>
                      <a:prstDash val="solid"/>
                    </a:lnT>
                    <a:lnB w="12700">
                      <a:solidFill>
                        <a:srgbClr val="DCDEE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200" dirty="0">
                          <a:solidFill>
                            <a:srgbClr val="00882B"/>
                          </a:solidFill>
                          <a:latin typeface="Arial"/>
                          <a:cs typeface="Arial"/>
                        </a:rPr>
                        <a:t>2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DCDEE0"/>
                      </a:solidFill>
                      <a:prstDash val="solid"/>
                    </a:lnL>
                    <a:lnR w="12700">
                      <a:solidFill>
                        <a:srgbClr val="DCDEE0"/>
                      </a:solidFill>
                      <a:prstDash val="solid"/>
                    </a:lnR>
                    <a:lnT w="12700">
                      <a:solidFill>
                        <a:srgbClr val="DCDEE0"/>
                      </a:solidFill>
                      <a:prstDash val="solid"/>
                    </a:lnT>
                    <a:lnB w="12700">
                      <a:solidFill>
                        <a:srgbClr val="DCDEE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200" dirty="0">
                          <a:solidFill>
                            <a:srgbClr val="A6AAA9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DCDEE0"/>
                      </a:solidFill>
                      <a:prstDash val="solid"/>
                    </a:lnL>
                    <a:lnR w="12700">
                      <a:solidFill>
                        <a:srgbClr val="DCDEE0"/>
                      </a:solidFill>
                      <a:prstDash val="solid"/>
                    </a:lnR>
                    <a:lnT w="12700">
                      <a:solidFill>
                        <a:srgbClr val="DCDEE0"/>
                      </a:solidFill>
                      <a:prstDash val="solid"/>
                    </a:lnT>
                    <a:lnB w="12700">
                      <a:solidFill>
                        <a:srgbClr val="DCDEE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200" dirty="0">
                          <a:solidFill>
                            <a:srgbClr val="A6AAA9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DCDEE0"/>
                      </a:solidFill>
                      <a:prstDash val="solid"/>
                    </a:lnL>
                    <a:lnR w="12700">
                      <a:solidFill>
                        <a:srgbClr val="A6AAA9"/>
                      </a:solidFill>
                      <a:prstDash val="solid"/>
                    </a:lnR>
                    <a:lnT w="12700">
                      <a:solidFill>
                        <a:srgbClr val="DCDEE0"/>
                      </a:solidFill>
                      <a:prstDash val="solid"/>
                    </a:lnT>
                    <a:lnB w="12700">
                      <a:solidFill>
                        <a:srgbClr val="DCDEE0"/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200" dirty="0">
                          <a:solidFill>
                            <a:srgbClr val="00882B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A6AAA9"/>
                      </a:solidFill>
                      <a:prstDash val="solid"/>
                    </a:lnL>
                    <a:lnR w="12700">
                      <a:solidFill>
                        <a:srgbClr val="DCDEE0"/>
                      </a:solidFill>
                      <a:prstDash val="solid"/>
                    </a:lnR>
                    <a:lnT w="12700">
                      <a:solidFill>
                        <a:srgbClr val="DCDEE0"/>
                      </a:solidFill>
                      <a:prstDash val="solid"/>
                    </a:lnT>
                    <a:lnB w="12700">
                      <a:solidFill>
                        <a:srgbClr val="DCDEE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200" dirty="0">
                          <a:solidFill>
                            <a:srgbClr val="00882B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DCDEE0"/>
                      </a:solidFill>
                      <a:prstDash val="solid"/>
                    </a:lnL>
                    <a:lnR w="12700">
                      <a:solidFill>
                        <a:srgbClr val="DCDEE0"/>
                      </a:solidFill>
                      <a:prstDash val="solid"/>
                    </a:lnR>
                    <a:lnT w="12700">
                      <a:solidFill>
                        <a:srgbClr val="DCDEE0"/>
                      </a:solidFill>
                      <a:prstDash val="solid"/>
                    </a:lnT>
                    <a:lnB w="12700">
                      <a:solidFill>
                        <a:srgbClr val="DCDEE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200" dirty="0">
                          <a:solidFill>
                            <a:srgbClr val="00882B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DCDEE0"/>
                      </a:solidFill>
                      <a:prstDash val="solid"/>
                    </a:lnL>
                    <a:lnR w="12700">
                      <a:solidFill>
                        <a:srgbClr val="DCDEE0"/>
                      </a:solidFill>
                      <a:prstDash val="solid"/>
                    </a:lnR>
                    <a:lnT w="12700">
                      <a:solidFill>
                        <a:srgbClr val="DCDEE0"/>
                      </a:solidFill>
                      <a:prstDash val="solid"/>
                    </a:lnT>
                    <a:lnB w="12700">
                      <a:solidFill>
                        <a:srgbClr val="DCDEE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200" dirty="0">
                          <a:solidFill>
                            <a:srgbClr val="A6AAA9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DCDEE0"/>
                      </a:solidFill>
                      <a:prstDash val="solid"/>
                    </a:lnL>
                    <a:lnR w="12700">
                      <a:solidFill>
                        <a:srgbClr val="DCDEE0"/>
                      </a:solidFill>
                      <a:prstDash val="solid"/>
                    </a:lnR>
                    <a:lnT w="12700">
                      <a:solidFill>
                        <a:srgbClr val="DCDEE0"/>
                      </a:solidFill>
                      <a:prstDash val="solid"/>
                    </a:lnT>
                    <a:lnB w="12700">
                      <a:solidFill>
                        <a:srgbClr val="DCDEE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200" dirty="0">
                          <a:solidFill>
                            <a:srgbClr val="A6AAA9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DCDEE0"/>
                      </a:solidFill>
                      <a:prstDash val="solid"/>
                    </a:lnL>
                    <a:lnR w="12700">
                      <a:solidFill>
                        <a:srgbClr val="A6AAA9"/>
                      </a:solidFill>
                      <a:prstDash val="solid"/>
                    </a:lnR>
                    <a:lnT w="12700">
                      <a:solidFill>
                        <a:srgbClr val="DCDEE0"/>
                      </a:solidFill>
                      <a:prstDash val="solid"/>
                    </a:lnT>
                    <a:lnB w="12700">
                      <a:solidFill>
                        <a:srgbClr val="DCDEE0"/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200" dirty="0">
                          <a:solidFill>
                            <a:srgbClr val="00882B"/>
                          </a:solidFill>
                          <a:latin typeface="Arial"/>
                          <a:cs typeface="Arial"/>
                        </a:rPr>
                        <a:t>5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A6AAA9"/>
                      </a:solidFill>
                      <a:prstDash val="solid"/>
                    </a:lnL>
                    <a:lnR w="12700">
                      <a:solidFill>
                        <a:srgbClr val="DCDEE0"/>
                      </a:solidFill>
                      <a:prstDash val="solid"/>
                    </a:lnR>
                    <a:lnT w="12700">
                      <a:solidFill>
                        <a:srgbClr val="DCDEE0"/>
                      </a:solidFill>
                      <a:prstDash val="solid"/>
                    </a:lnT>
                    <a:lnB w="12700">
                      <a:solidFill>
                        <a:srgbClr val="DCDEE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200" dirty="0">
                          <a:solidFill>
                            <a:srgbClr val="00882B"/>
                          </a:solidFill>
                          <a:latin typeface="Arial"/>
                          <a:cs typeface="Arial"/>
                        </a:rPr>
                        <a:t>5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DCDEE0"/>
                      </a:solidFill>
                      <a:prstDash val="solid"/>
                    </a:lnL>
                    <a:lnR w="12700">
                      <a:solidFill>
                        <a:srgbClr val="DCDEE0"/>
                      </a:solidFill>
                      <a:prstDash val="solid"/>
                    </a:lnR>
                    <a:lnT w="12700">
                      <a:solidFill>
                        <a:srgbClr val="DCDEE0"/>
                      </a:solidFill>
                      <a:prstDash val="solid"/>
                    </a:lnT>
                    <a:lnB w="12700">
                      <a:solidFill>
                        <a:srgbClr val="DCDEE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200" dirty="0">
                          <a:solidFill>
                            <a:srgbClr val="00882B"/>
                          </a:solidFill>
                          <a:latin typeface="Arial"/>
                          <a:cs typeface="Arial"/>
                        </a:rPr>
                        <a:t>5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DCDEE0"/>
                      </a:solidFill>
                      <a:prstDash val="solid"/>
                    </a:lnL>
                    <a:lnR w="12700">
                      <a:solidFill>
                        <a:srgbClr val="DCDEE0"/>
                      </a:solidFill>
                      <a:prstDash val="solid"/>
                    </a:lnR>
                    <a:lnT w="12700">
                      <a:solidFill>
                        <a:srgbClr val="DCDEE0"/>
                      </a:solidFill>
                      <a:prstDash val="solid"/>
                    </a:lnT>
                    <a:lnB w="12700">
                      <a:solidFill>
                        <a:srgbClr val="DCDEE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200" dirty="0">
                          <a:solidFill>
                            <a:srgbClr val="A6AAA9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DCDEE0"/>
                      </a:solidFill>
                      <a:prstDash val="solid"/>
                    </a:lnL>
                    <a:lnR w="12700">
                      <a:solidFill>
                        <a:srgbClr val="DCDEE0"/>
                      </a:solidFill>
                      <a:prstDash val="solid"/>
                    </a:lnR>
                    <a:lnT w="12700">
                      <a:solidFill>
                        <a:srgbClr val="DCDEE0"/>
                      </a:solidFill>
                      <a:prstDash val="solid"/>
                    </a:lnT>
                    <a:lnB w="12700">
                      <a:solidFill>
                        <a:srgbClr val="DCDEE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200" dirty="0">
                          <a:solidFill>
                            <a:srgbClr val="A6AAA9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DCDEE0"/>
                      </a:solidFill>
                      <a:prstDash val="solid"/>
                    </a:lnL>
                    <a:lnR w="12700">
                      <a:solidFill>
                        <a:srgbClr val="A6AAA9"/>
                      </a:solidFill>
                      <a:prstDash val="solid"/>
                    </a:lnR>
                    <a:lnT w="12700">
                      <a:solidFill>
                        <a:srgbClr val="DCDEE0"/>
                      </a:solidFill>
                      <a:prstDash val="solid"/>
                    </a:lnT>
                    <a:lnB w="12700">
                      <a:solidFill>
                        <a:srgbClr val="DCDEE0"/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200" dirty="0">
                          <a:solidFill>
                            <a:srgbClr val="A6AAA9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A6AAA9"/>
                      </a:solidFill>
                      <a:prstDash val="solid"/>
                    </a:lnL>
                    <a:lnR w="12700">
                      <a:solidFill>
                        <a:srgbClr val="DCDEE0"/>
                      </a:solidFill>
                      <a:prstDash val="solid"/>
                    </a:lnR>
                    <a:lnT w="12700">
                      <a:solidFill>
                        <a:srgbClr val="DCDEE0"/>
                      </a:solidFill>
                      <a:prstDash val="solid"/>
                    </a:lnT>
                    <a:lnB w="12700">
                      <a:solidFill>
                        <a:srgbClr val="DCDEE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200" dirty="0">
                          <a:solidFill>
                            <a:srgbClr val="A6AAA9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DCDEE0"/>
                      </a:solidFill>
                      <a:prstDash val="solid"/>
                    </a:lnL>
                    <a:lnR w="12700">
                      <a:solidFill>
                        <a:srgbClr val="DCDEE0"/>
                      </a:solidFill>
                      <a:prstDash val="solid"/>
                    </a:lnR>
                    <a:lnT w="12700">
                      <a:solidFill>
                        <a:srgbClr val="DCDEE0"/>
                      </a:solidFill>
                      <a:prstDash val="solid"/>
                    </a:lnT>
                    <a:lnB w="12700">
                      <a:solidFill>
                        <a:srgbClr val="DCDEE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200" dirty="0">
                          <a:solidFill>
                            <a:srgbClr val="A6AAA9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DCDEE0"/>
                      </a:solidFill>
                      <a:prstDash val="solid"/>
                    </a:lnL>
                    <a:lnR w="12700">
                      <a:solidFill>
                        <a:srgbClr val="DCDEE0"/>
                      </a:solidFill>
                      <a:prstDash val="solid"/>
                    </a:lnR>
                    <a:lnT w="12700">
                      <a:solidFill>
                        <a:srgbClr val="DCDEE0"/>
                      </a:solidFill>
                      <a:prstDash val="solid"/>
                    </a:lnT>
                    <a:lnB w="12700">
                      <a:solidFill>
                        <a:srgbClr val="DCDEE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200" dirty="0">
                          <a:solidFill>
                            <a:srgbClr val="DE6A10"/>
                          </a:solidFill>
                          <a:latin typeface="Arial"/>
                          <a:cs typeface="Arial"/>
                        </a:rPr>
                        <a:t>2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DCDEE0"/>
                      </a:solidFill>
                      <a:prstDash val="solid"/>
                    </a:lnL>
                    <a:lnR w="12700">
                      <a:solidFill>
                        <a:srgbClr val="DCDEE0"/>
                      </a:solidFill>
                      <a:prstDash val="solid"/>
                    </a:lnR>
                    <a:lnT w="12700">
                      <a:solidFill>
                        <a:srgbClr val="DCDEE0"/>
                      </a:solidFill>
                      <a:prstDash val="solid"/>
                    </a:lnT>
                    <a:lnB w="12700">
                      <a:solidFill>
                        <a:srgbClr val="DCDEE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200" dirty="0">
                          <a:solidFill>
                            <a:srgbClr val="DE6A10"/>
                          </a:solidFill>
                          <a:latin typeface="Arial"/>
                          <a:cs typeface="Arial"/>
                        </a:rPr>
                        <a:t>2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DCDEE0"/>
                      </a:solidFill>
                      <a:prstDash val="solid"/>
                    </a:lnL>
                    <a:lnR w="12700">
                      <a:solidFill>
                        <a:srgbClr val="A6AAA9"/>
                      </a:solidFill>
                      <a:prstDash val="solid"/>
                    </a:lnR>
                    <a:lnT w="12700">
                      <a:solidFill>
                        <a:srgbClr val="DCDEE0"/>
                      </a:solidFill>
                      <a:prstDash val="solid"/>
                    </a:lnT>
                    <a:lnB w="12700">
                      <a:solidFill>
                        <a:srgbClr val="DCDEE0"/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200" dirty="0">
                          <a:solidFill>
                            <a:srgbClr val="A6AAA9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A6AAA9"/>
                      </a:solidFill>
                      <a:prstDash val="solid"/>
                    </a:lnL>
                    <a:lnR w="12700">
                      <a:solidFill>
                        <a:srgbClr val="DCDEE0"/>
                      </a:solidFill>
                      <a:prstDash val="solid"/>
                    </a:lnR>
                    <a:lnT w="12700">
                      <a:solidFill>
                        <a:srgbClr val="DCDEE0"/>
                      </a:solidFill>
                      <a:prstDash val="solid"/>
                    </a:lnT>
                    <a:lnB w="12700">
                      <a:solidFill>
                        <a:srgbClr val="DCDEE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200" dirty="0">
                          <a:solidFill>
                            <a:srgbClr val="A6AAA9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DCDEE0"/>
                      </a:solidFill>
                      <a:prstDash val="solid"/>
                    </a:lnL>
                    <a:lnR w="12700">
                      <a:solidFill>
                        <a:srgbClr val="DCDEE0"/>
                      </a:solidFill>
                      <a:prstDash val="solid"/>
                    </a:lnR>
                    <a:lnT w="12700">
                      <a:solidFill>
                        <a:srgbClr val="DCDEE0"/>
                      </a:solidFill>
                      <a:prstDash val="solid"/>
                    </a:lnT>
                    <a:lnB w="12700">
                      <a:solidFill>
                        <a:srgbClr val="DCDEE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200" dirty="0">
                          <a:solidFill>
                            <a:srgbClr val="A6AAA9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DCDEE0"/>
                      </a:solidFill>
                      <a:prstDash val="solid"/>
                    </a:lnL>
                    <a:lnR w="12700">
                      <a:solidFill>
                        <a:srgbClr val="DCDEE0"/>
                      </a:solidFill>
                      <a:prstDash val="solid"/>
                    </a:lnR>
                    <a:lnT w="12700">
                      <a:solidFill>
                        <a:srgbClr val="DCDEE0"/>
                      </a:solidFill>
                      <a:prstDash val="solid"/>
                    </a:lnT>
                    <a:lnB w="12700">
                      <a:solidFill>
                        <a:srgbClr val="DCDEE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200" dirty="0">
                          <a:solidFill>
                            <a:srgbClr val="DE6A10"/>
                          </a:solidFill>
                          <a:latin typeface="Arial"/>
                          <a:cs typeface="Arial"/>
                        </a:rPr>
                        <a:t>3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DCDEE0"/>
                      </a:solidFill>
                      <a:prstDash val="solid"/>
                    </a:lnL>
                    <a:lnR w="12700">
                      <a:solidFill>
                        <a:srgbClr val="DCDEE0"/>
                      </a:solidFill>
                      <a:prstDash val="solid"/>
                    </a:lnR>
                    <a:lnT w="12700">
                      <a:solidFill>
                        <a:srgbClr val="DCDEE0"/>
                      </a:solidFill>
                      <a:prstDash val="solid"/>
                    </a:lnT>
                    <a:lnB w="12700">
                      <a:solidFill>
                        <a:srgbClr val="DCDEE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200" dirty="0">
                          <a:solidFill>
                            <a:srgbClr val="DE6A10"/>
                          </a:solidFill>
                          <a:latin typeface="Arial"/>
                          <a:cs typeface="Arial"/>
                        </a:rPr>
                        <a:t>3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DCDEE0"/>
                      </a:solidFill>
                      <a:prstDash val="solid"/>
                    </a:lnL>
                    <a:lnR w="12700">
                      <a:solidFill>
                        <a:srgbClr val="A6AAA9"/>
                      </a:solidFill>
                      <a:prstDash val="solid"/>
                    </a:lnR>
                    <a:lnT w="12700">
                      <a:solidFill>
                        <a:srgbClr val="DCDEE0"/>
                      </a:solidFill>
                      <a:prstDash val="solid"/>
                    </a:lnT>
                    <a:lnB w="12700">
                      <a:solidFill>
                        <a:srgbClr val="DCDEE0"/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200" dirty="0">
                          <a:solidFill>
                            <a:srgbClr val="A6AAA9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A6AAA9"/>
                      </a:solidFill>
                      <a:prstDash val="solid"/>
                    </a:lnL>
                    <a:lnR w="12700">
                      <a:solidFill>
                        <a:srgbClr val="DCDEE0"/>
                      </a:solidFill>
                      <a:prstDash val="solid"/>
                    </a:lnR>
                    <a:lnT w="12700">
                      <a:solidFill>
                        <a:srgbClr val="DCDEE0"/>
                      </a:solidFill>
                      <a:prstDash val="solid"/>
                    </a:lnT>
                    <a:lnB w="12700">
                      <a:solidFill>
                        <a:srgbClr val="A6AAA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200" dirty="0">
                          <a:solidFill>
                            <a:srgbClr val="A6AAA9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DCDEE0"/>
                      </a:solidFill>
                      <a:prstDash val="solid"/>
                    </a:lnL>
                    <a:lnR w="12700">
                      <a:solidFill>
                        <a:srgbClr val="DCDEE0"/>
                      </a:solidFill>
                      <a:prstDash val="solid"/>
                    </a:lnR>
                    <a:lnT w="12700">
                      <a:solidFill>
                        <a:srgbClr val="DCDEE0"/>
                      </a:solidFill>
                      <a:prstDash val="solid"/>
                    </a:lnT>
                    <a:lnB w="12700">
                      <a:solidFill>
                        <a:srgbClr val="A6AAA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200" dirty="0">
                          <a:solidFill>
                            <a:srgbClr val="A6AAA9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DCDEE0"/>
                      </a:solidFill>
                      <a:prstDash val="solid"/>
                    </a:lnL>
                    <a:lnR w="12700">
                      <a:solidFill>
                        <a:srgbClr val="DCDEE0"/>
                      </a:solidFill>
                      <a:prstDash val="solid"/>
                    </a:lnR>
                    <a:lnT w="12700">
                      <a:solidFill>
                        <a:srgbClr val="DCDEE0"/>
                      </a:solidFill>
                      <a:prstDash val="solid"/>
                    </a:lnT>
                    <a:lnB w="12700">
                      <a:solidFill>
                        <a:srgbClr val="A6AAA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200" dirty="0">
                          <a:solidFill>
                            <a:srgbClr val="DE6A10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DCDEE0"/>
                      </a:solidFill>
                      <a:prstDash val="solid"/>
                    </a:lnL>
                    <a:lnR w="12700">
                      <a:solidFill>
                        <a:srgbClr val="DCDEE0"/>
                      </a:solidFill>
                      <a:prstDash val="solid"/>
                    </a:lnR>
                    <a:lnT w="12700">
                      <a:solidFill>
                        <a:srgbClr val="DCDEE0"/>
                      </a:solidFill>
                      <a:prstDash val="solid"/>
                    </a:lnT>
                    <a:lnB w="12700">
                      <a:solidFill>
                        <a:srgbClr val="A6AAA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200" dirty="0">
                          <a:solidFill>
                            <a:srgbClr val="DE6A10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DCDEE0"/>
                      </a:solidFill>
                      <a:prstDash val="solid"/>
                    </a:lnL>
                    <a:lnR w="12700">
                      <a:solidFill>
                        <a:srgbClr val="A6AAA9"/>
                      </a:solidFill>
                      <a:prstDash val="solid"/>
                    </a:lnR>
                    <a:lnT w="12700">
                      <a:solidFill>
                        <a:srgbClr val="DCDEE0"/>
                      </a:solidFill>
                      <a:prstDash val="solid"/>
                    </a:lnT>
                    <a:lnB w="12700">
                      <a:solidFill>
                        <a:srgbClr val="A6AAA9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4400550" y="4197350"/>
          <a:ext cx="1371600" cy="4800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5800"/>
                <a:gridCol w="685800"/>
              </a:tblGrid>
              <a:tr h="685800"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  <a:spcBef>
                          <a:spcPts val="1300"/>
                        </a:spcBef>
                      </a:pPr>
                      <a:r>
                        <a:rPr sz="2200" dirty="0">
                          <a:solidFill>
                            <a:srgbClr val="00882B"/>
                          </a:solidFill>
                          <a:latin typeface="Arial"/>
                          <a:cs typeface="Arial"/>
                        </a:rPr>
                        <a:t>0.18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165100" marB="0">
                    <a:lnL w="12700">
                      <a:solidFill>
                        <a:srgbClr val="A6AAA9"/>
                      </a:solidFill>
                      <a:prstDash val="solid"/>
                    </a:lnL>
                    <a:lnR w="12700">
                      <a:solidFill>
                        <a:srgbClr val="DCDEE0"/>
                      </a:solidFill>
                      <a:prstDash val="solid"/>
                    </a:lnR>
                    <a:lnT w="12700">
                      <a:solidFill>
                        <a:srgbClr val="A6AAA9"/>
                      </a:solidFill>
                      <a:prstDash val="solid"/>
                    </a:lnT>
                    <a:lnB w="12700">
                      <a:solidFill>
                        <a:srgbClr val="DCDEE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1300"/>
                        </a:spcBef>
                      </a:pPr>
                      <a:r>
                        <a:rPr sz="2200" dirty="0">
                          <a:solidFill>
                            <a:srgbClr val="A6AAA9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165100" marB="0">
                    <a:lnL w="12700">
                      <a:solidFill>
                        <a:srgbClr val="DCDEE0"/>
                      </a:solidFill>
                      <a:prstDash val="solid"/>
                    </a:lnL>
                    <a:lnR w="12700">
                      <a:solidFill>
                        <a:srgbClr val="A6AAA9"/>
                      </a:solidFill>
                      <a:prstDash val="solid"/>
                    </a:lnR>
                    <a:lnT w="12700">
                      <a:solidFill>
                        <a:srgbClr val="A6AAA9"/>
                      </a:solidFill>
                      <a:prstDash val="solid"/>
                    </a:lnT>
                    <a:lnB w="12700">
                      <a:solidFill>
                        <a:srgbClr val="DCDEE0"/>
                      </a:solidFill>
                      <a:prstDash val="solid"/>
                    </a:lnB>
                  </a:tcPr>
                </a:tc>
              </a:tr>
              <a:tr h="685800"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  <a:spcBef>
                          <a:spcPts val="1300"/>
                        </a:spcBef>
                      </a:pPr>
                      <a:r>
                        <a:rPr sz="2200" dirty="0">
                          <a:solidFill>
                            <a:srgbClr val="00882B"/>
                          </a:solidFill>
                          <a:latin typeface="Arial"/>
                          <a:cs typeface="Arial"/>
                        </a:rPr>
                        <a:t>0.36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165100" marB="0">
                    <a:lnL w="12700">
                      <a:solidFill>
                        <a:srgbClr val="A6AAA9"/>
                      </a:solidFill>
                      <a:prstDash val="solid"/>
                    </a:lnL>
                    <a:lnR w="12700">
                      <a:solidFill>
                        <a:srgbClr val="DCDEE0"/>
                      </a:solidFill>
                      <a:prstDash val="solid"/>
                    </a:lnR>
                    <a:lnT w="12700">
                      <a:solidFill>
                        <a:srgbClr val="DCDEE0"/>
                      </a:solidFill>
                      <a:prstDash val="solid"/>
                    </a:lnT>
                    <a:lnB w="12700">
                      <a:solidFill>
                        <a:srgbClr val="DCDEE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1300"/>
                        </a:spcBef>
                      </a:pPr>
                      <a:r>
                        <a:rPr sz="2200" dirty="0">
                          <a:solidFill>
                            <a:srgbClr val="A6AAA9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165100" marB="0">
                    <a:lnL w="12700">
                      <a:solidFill>
                        <a:srgbClr val="DCDEE0"/>
                      </a:solidFill>
                      <a:prstDash val="solid"/>
                    </a:lnL>
                    <a:lnR w="12700">
                      <a:solidFill>
                        <a:srgbClr val="A6AAA9"/>
                      </a:solidFill>
                      <a:prstDash val="solid"/>
                    </a:lnR>
                    <a:lnT w="12700">
                      <a:solidFill>
                        <a:srgbClr val="DCDEE0"/>
                      </a:solidFill>
                      <a:prstDash val="solid"/>
                    </a:lnT>
                    <a:lnB w="12700">
                      <a:solidFill>
                        <a:srgbClr val="DCDEE0"/>
                      </a:solidFill>
                      <a:prstDash val="solid"/>
                    </a:lnB>
                  </a:tcPr>
                </a:tc>
              </a:tr>
              <a:tr h="685800"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  <a:spcBef>
                          <a:spcPts val="1300"/>
                        </a:spcBef>
                      </a:pPr>
                      <a:r>
                        <a:rPr sz="2200" dirty="0">
                          <a:solidFill>
                            <a:srgbClr val="00882B"/>
                          </a:solidFill>
                          <a:latin typeface="Arial"/>
                          <a:cs typeface="Arial"/>
                        </a:rPr>
                        <a:t>0.18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165100" marB="0">
                    <a:lnL w="12700">
                      <a:solidFill>
                        <a:srgbClr val="A6AAA9"/>
                      </a:solidFill>
                      <a:prstDash val="solid"/>
                    </a:lnL>
                    <a:lnR w="12700">
                      <a:solidFill>
                        <a:srgbClr val="DCDEE0"/>
                      </a:solidFill>
                      <a:prstDash val="solid"/>
                    </a:lnR>
                    <a:lnT w="12700">
                      <a:solidFill>
                        <a:srgbClr val="DCDEE0"/>
                      </a:solidFill>
                      <a:prstDash val="solid"/>
                    </a:lnT>
                    <a:lnB w="12700">
                      <a:solidFill>
                        <a:srgbClr val="DCDEE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1300"/>
                        </a:spcBef>
                      </a:pPr>
                      <a:r>
                        <a:rPr sz="2200" dirty="0">
                          <a:solidFill>
                            <a:srgbClr val="A6AAA9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165100" marB="0">
                    <a:lnL w="12700">
                      <a:solidFill>
                        <a:srgbClr val="DCDEE0"/>
                      </a:solidFill>
                      <a:prstDash val="solid"/>
                    </a:lnL>
                    <a:lnR w="12700">
                      <a:solidFill>
                        <a:srgbClr val="A6AAA9"/>
                      </a:solidFill>
                      <a:prstDash val="solid"/>
                    </a:lnR>
                    <a:lnT w="12700">
                      <a:solidFill>
                        <a:srgbClr val="DCDEE0"/>
                      </a:solidFill>
                      <a:prstDash val="solid"/>
                    </a:lnT>
                    <a:lnB w="12700">
                      <a:solidFill>
                        <a:srgbClr val="DCDEE0"/>
                      </a:solidFill>
                      <a:prstDash val="solid"/>
                    </a:lnB>
                  </a:tcPr>
                </a:tc>
              </a:tr>
              <a:tr h="685800"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  <a:spcBef>
                          <a:spcPts val="1300"/>
                        </a:spcBef>
                      </a:pPr>
                      <a:r>
                        <a:rPr sz="2200" dirty="0">
                          <a:solidFill>
                            <a:srgbClr val="00882B"/>
                          </a:solidFill>
                          <a:latin typeface="Arial"/>
                          <a:cs typeface="Arial"/>
                        </a:rPr>
                        <a:t>0.90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165100" marB="0">
                    <a:lnL w="12700">
                      <a:solidFill>
                        <a:srgbClr val="A6AAA9"/>
                      </a:solidFill>
                      <a:prstDash val="solid"/>
                    </a:lnL>
                    <a:lnR w="12700">
                      <a:solidFill>
                        <a:srgbClr val="DCDEE0"/>
                      </a:solidFill>
                      <a:prstDash val="solid"/>
                    </a:lnR>
                    <a:lnT w="12700">
                      <a:solidFill>
                        <a:srgbClr val="DCDEE0"/>
                      </a:solidFill>
                      <a:prstDash val="solid"/>
                    </a:lnT>
                    <a:lnB w="12700">
                      <a:solidFill>
                        <a:srgbClr val="DCDEE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1300"/>
                        </a:spcBef>
                      </a:pPr>
                      <a:r>
                        <a:rPr sz="2200" dirty="0">
                          <a:solidFill>
                            <a:srgbClr val="A6AAA9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165100" marB="0">
                    <a:lnL w="12700">
                      <a:solidFill>
                        <a:srgbClr val="DCDEE0"/>
                      </a:solidFill>
                      <a:prstDash val="solid"/>
                    </a:lnL>
                    <a:lnR w="12700">
                      <a:solidFill>
                        <a:srgbClr val="A6AAA9"/>
                      </a:solidFill>
                      <a:prstDash val="solid"/>
                    </a:lnR>
                    <a:lnT w="12700">
                      <a:solidFill>
                        <a:srgbClr val="DCDEE0"/>
                      </a:solidFill>
                      <a:prstDash val="solid"/>
                    </a:lnT>
                    <a:lnB w="12700">
                      <a:solidFill>
                        <a:srgbClr val="DCDEE0"/>
                      </a:solidFill>
                      <a:prstDash val="solid"/>
                    </a:lnB>
                  </a:tcPr>
                </a:tc>
              </a:tr>
              <a:tr h="685800"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1300"/>
                        </a:spcBef>
                      </a:pPr>
                      <a:r>
                        <a:rPr sz="2200" dirty="0">
                          <a:solidFill>
                            <a:srgbClr val="A6AAA9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165100" marB="0">
                    <a:lnL w="12700">
                      <a:solidFill>
                        <a:srgbClr val="A6AAA9"/>
                      </a:solidFill>
                      <a:prstDash val="solid"/>
                    </a:lnL>
                    <a:lnR w="12700">
                      <a:solidFill>
                        <a:srgbClr val="DCDEE0"/>
                      </a:solidFill>
                      <a:prstDash val="solid"/>
                    </a:lnR>
                    <a:lnT w="12700">
                      <a:solidFill>
                        <a:srgbClr val="DCDEE0"/>
                      </a:solidFill>
                      <a:prstDash val="solid"/>
                    </a:lnT>
                    <a:lnB w="12700">
                      <a:solidFill>
                        <a:srgbClr val="DCDEE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  <a:spcBef>
                          <a:spcPts val="1300"/>
                        </a:spcBef>
                      </a:pPr>
                      <a:r>
                        <a:rPr sz="2200" dirty="0">
                          <a:solidFill>
                            <a:srgbClr val="DE6A10"/>
                          </a:solidFill>
                          <a:latin typeface="Arial"/>
                          <a:cs typeface="Arial"/>
                        </a:rPr>
                        <a:t>0.53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165100" marB="0">
                    <a:lnL w="12700">
                      <a:solidFill>
                        <a:srgbClr val="DCDEE0"/>
                      </a:solidFill>
                      <a:prstDash val="solid"/>
                    </a:lnL>
                    <a:lnR w="12700">
                      <a:solidFill>
                        <a:srgbClr val="A6AAA9"/>
                      </a:solidFill>
                      <a:prstDash val="solid"/>
                    </a:lnR>
                    <a:lnT w="12700">
                      <a:solidFill>
                        <a:srgbClr val="DCDEE0"/>
                      </a:solidFill>
                      <a:prstDash val="solid"/>
                    </a:lnT>
                    <a:lnB w="12700">
                      <a:solidFill>
                        <a:srgbClr val="DCDEE0"/>
                      </a:solidFill>
                      <a:prstDash val="solid"/>
                    </a:lnB>
                  </a:tcPr>
                </a:tc>
              </a:tr>
              <a:tr h="685800"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1300"/>
                        </a:spcBef>
                      </a:pPr>
                      <a:r>
                        <a:rPr sz="2200" dirty="0">
                          <a:solidFill>
                            <a:srgbClr val="A6AAA9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165100" marB="0">
                    <a:lnL w="12700">
                      <a:solidFill>
                        <a:srgbClr val="A6AAA9"/>
                      </a:solidFill>
                      <a:prstDash val="solid"/>
                    </a:lnL>
                    <a:lnR w="12700">
                      <a:solidFill>
                        <a:srgbClr val="DCDEE0"/>
                      </a:solidFill>
                      <a:prstDash val="solid"/>
                    </a:lnR>
                    <a:lnT w="12700">
                      <a:solidFill>
                        <a:srgbClr val="DCDEE0"/>
                      </a:solidFill>
                      <a:prstDash val="solid"/>
                    </a:lnT>
                    <a:lnB w="12700">
                      <a:solidFill>
                        <a:srgbClr val="DCDEE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  <a:spcBef>
                          <a:spcPts val="1300"/>
                        </a:spcBef>
                      </a:pPr>
                      <a:r>
                        <a:rPr sz="2200" dirty="0">
                          <a:solidFill>
                            <a:srgbClr val="DE6A10"/>
                          </a:solidFill>
                          <a:latin typeface="Arial"/>
                          <a:cs typeface="Arial"/>
                        </a:rPr>
                        <a:t>0.80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165100" marB="0">
                    <a:lnL w="12700">
                      <a:solidFill>
                        <a:srgbClr val="DCDEE0"/>
                      </a:solidFill>
                      <a:prstDash val="solid"/>
                    </a:lnL>
                    <a:lnR w="12700">
                      <a:solidFill>
                        <a:srgbClr val="A6AAA9"/>
                      </a:solidFill>
                      <a:prstDash val="solid"/>
                    </a:lnR>
                    <a:lnT w="12700">
                      <a:solidFill>
                        <a:srgbClr val="DCDEE0"/>
                      </a:solidFill>
                      <a:prstDash val="solid"/>
                    </a:lnT>
                    <a:lnB w="12700">
                      <a:solidFill>
                        <a:srgbClr val="DCDEE0"/>
                      </a:solidFill>
                      <a:prstDash val="solid"/>
                    </a:lnB>
                  </a:tcPr>
                </a:tc>
              </a:tr>
              <a:tr h="685800"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1300"/>
                        </a:spcBef>
                      </a:pPr>
                      <a:r>
                        <a:rPr sz="2200" dirty="0">
                          <a:solidFill>
                            <a:srgbClr val="A6AAA9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165100" marB="0">
                    <a:lnL w="12700">
                      <a:solidFill>
                        <a:srgbClr val="A6AAA9"/>
                      </a:solidFill>
                      <a:prstDash val="solid"/>
                    </a:lnL>
                    <a:lnR w="12700">
                      <a:solidFill>
                        <a:srgbClr val="DCDEE0"/>
                      </a:solidFill>
                      <a:prstDash val="solid"/>
                    </a:lnR>
                    <a:lnT w="12700">
                      <a:solidFill>
                        <a:srgbClr val="DCDEE0"/>
                      </a:solidFill>
                      <a:prstDash val="solid"/>
                    </a:lnT>
                    <a:lnB w="12700">
                      <a:solidFill>
                        <a:srgbClr val="A6AAA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  <a:spcBef>
                          <a:spcPts val="1300"/>
                        </a:spcBef>
                      </a:pPr>
                      <a:r>
                        <a:rPr sz="2200" dirty="0">
                          <a:solidFill>
                            <a:srgbClr val="DE6A10"/>
                          </a:solidFill>
                          <a:latin typeface="Arial"/>
                          <a:cs typeface="Arial"/>
                        </a:rPr>
                        <a:t>0.27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165100" marB="0">
                    <a:lnL w="12700">
                      <a:solidFill>
                        <a:srgbClr val="DCDEE0"/>
                      </a:solidFill>
                      <a:prstDash val="solid"/>
                    </a:lnL>
                    <a:lnR w="12700">
                      <a:solidFill>
                        <a:srgbClr val="A6AAA9"/>
                      </a:solidFill>
                      <a:prstDash val="solid"/>
                    </a:lnR>
                    <a:lnT w="12700">
                      <a:solidFill>
                        <a:srgbClr val="DCDEE0"/>
                      </a:solidFill>
                      <a:prstDash val="solid"/>
                    </a:lnT>
                    <a:lnB w="12700">
                      <a:solidFill>
                        <a:srgbClr val="A6AAA9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6305550" y="5911850"/>
          <a:ext cx="1371600" cy="1371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5800"/>
                <a:gridCol w="685800"/>
              </a:tblGrid>
              <a:tr h="685800"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  <a:spcBef>
                          <a:spcPts val="1300"/>
                        </a:spcBef>
                      </a:pPr>
                      <a:r>
                        <a:rPr sz="2200" dirty="0">
                          <a:solidFill>
                            <a:srgbClr val="00882B"/>
                          </a:solidFill>
                          <a:latin typeface="Arial"/>
                          <a:cs typeface="Arial"/>
                        </a:rPr>
                        <a:t>9.64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165100" marB="0">
                    <a:lnL w="12700">
                      <a:solidFill>
                        <a:srgbClr val="A6AAA9"/>
                      </a:solidFill>
                      <a:prstDash val="solid"/>
                    </a:lnL>
                    <a:lnR w="12700">
                      <a:solidFill>
                        <a:srgbClr val="DCDEE0"/>
                      </a:solidFill>
                      <a:prstDash val="solid"/>
                    </a:lnR>
                    <a:lnT w="12700">
                      <a:solidFill>
                        <a:srgbClr val="A6AAA9"/>
                      </a:solidFill>
                      <a:prstDash val="solid"/>
                    </a:lnT>
                    <a:lnB w="12700">
                      <a:solidFill>
                        <a:srgbClr val="DCDEE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1300"/>
                        </a:spcBef>
                      </a:pPr>
                      <a:r>
                        <a:rPr sz="2200" dirty="0">
                          <a:solidFill>
                            <a:srgbClr val="A6AAA9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165100" marB="0">
                    <a:lnL w="12700">
                      <a:solidFill>
                        <a:srgbClr val="DCDEE0"/>
                      </a:solidFill>
                      <a:prstDash val="solid"/>
                    </a:lnL>
                    <a:lnR w="12700">
                      <a:solidFill>
                        <a:srgbClr val="A6AAA9"/>
                      </a:solidFill>
                      <a:prstDash val="solid"/>
                    </a:lnR>
                    <a:lnT w="12700">
                      <a:solidFill>
                        <a:srgbClr val="A6AAA9"/>
                      </a:solidFill>
                      <a:prstDash val="solid"/>
                    </a:lnT>
                    <a:lnB w="12700">
                      <a:solidFill>
                        <a:srgbClr val="DCDEE0"/>
                      </a:solidFill>
                      <a:prstDash val="solid"/>
                    </a:lnB>
                  </a:tcPr>
                </a:tc>
              </a:tr>
              <a:tr h="685800"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1300"/>
                        </a:spcBef>
                      </a:pPr>
                      <a:r>
                        <a:rPr sz="2200" dirty="0">
                          <a:solidFill>
                            <a:srgbClr val="A6AAA9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165100" marB="0">
                    <a:lnL w="12700">
                      <a:solidFill>
                        <a:srgbClr val="A6AAA9"/>
                      </a:solidFill>
                      <a:prstDash val="solid"/>
                    </a:lnL>
                    <a:lnR w="12700">
                      <a:solidFill>
                        <a:srgbClr val="DCDEE0"/>
                      </a:solidFill>
                      <a:prstDash val="solid"/>
                    </a:lnR>
                    <a:lnT w="12700">
                      <a:solidFill>
                        <a:srgbClr val="DCDEE0"/>
                      </a:solidFill>
                      <a:prstDash val="solid"/>
                    </a:lnT>
                    <a:lnB w="12700">
                      <a:solidFill>
                        <a:srgbClr val="A6AAA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  <a:spcBef>
                          <a:spcPts val="1300"/>
                        </a:spcBef>
                      </a:pPr>
                      <a:r>
                        <a:rPr sz="2200" dirty="0">
                          <a:solidFill>
                            <a:srgbClr val="DE6A10"/>
                          </a:solidFill>
                          <a:latin typeface="Arial"/>
                          <a:cs typeface="Arial"/>
                        </a:rPr>
                        <a:t>5.29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165100" marB="0">
                    <a:lnL w="12700">
                      <a:solidFill>
                        <a:srgbClr val="DCDEE0"/>
                      </a:solidFill>
                      <a:prstDash val="solid"/>
                    </a:lnL>
                    <a:lnR w="12700">
                      <a:solidFill>
                        <a:srgbClr val="A6AAA9"/>
                      </a:solidFill>
                      <a:prstDash val="solid"/>
                    </a:lnR>
                    <a:lnT w="12700">
                      <a:solidFill>
                        <a:srgbClr val="DCDEE0"/>
                      </a:solidFill>
                      <a:prstDash val="solid"/>
                    </a:lnT>
                    <a:lnB w="12700">
                      <a:solidFill>
                        <a:srgbClr val="A6AAA9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8210550" y="5911850"/>
          <a:ext cx="3429000" cy="1371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5800"/>
                <a:gridCol w="685800"/>
                <a:gridCol w="685800"/>
                <a:gridCol w="685800"/>
                <a:gridCol w="685800"/>
              </a:tblGrid>
              <a:tr h="685800"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  <a:spcBef>
                          <a:spcPts val="1300"/>
                        </a:spcBef>
                      </a:pPr>
                      <a:r>
                        <a:rPr sz="2200" dirty="0">
                          <a:solidFill>
                            <a:srgbClr val="00882B"/>
                          </a:solidFill>
                          <a:latin typeface="Arial"/>
                          <a:cs typeface="Arial"/>
                        </a:rPr>
                        <a:t>0.58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165100" marB="0">
                    <a:lnL w="12700">
                      <a:solidFill>
                        <a:srgbClr val="A6AAA9"/>
                      </a:solidFill>
                      <a:prstDash val="solid"/>
                    </a:lnL>
                    <a:lnR w="12700">
                      <a:solidFill>
                        <a:srgbClr val="DCDEE0"/>
                      </a:solidFill>
                      <a:prstDash val="solid"/>
                    </a:lnR>
                    <a:lnT w="12700">
                      <a:solidFill>
                        <a:srgbClr val="A6AAA9"/>
                      </a:solidFill>
                      <a:prstDash val="solid"/>
                    </a:lnT>
                    <a:lnB w="12700">
                      <a:solidFill>
                        <a:srgbClr val="DCDEE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  <a:spcBef>
                          <a:spcPts val="1300"/>
                        </a:spcBef>
                      </a:pPr>
                      <a:r>
                        <a:rPr sz="2200" dirty="0">
                          <a:solidFill>
                            <a:srgbClr val="00882B"/>
                          </a:solidFill>
                          <a:latin typeface="Arial"/>
                          <a:cs typeface="Arial"/>
                        </a:rPr>
                        <a:t>0.58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165100" marB="0">
                    <a:lnL w="12700">
                      <a:solidFill>
                        <a:srgbClr val="DCDEE0"/>
                      </a:solidFill>
                      <a:prstDash val="solid"/>
                    </a:lnL>
                    <a:lnR w="12700">
                      <a:solidFill>
                        <a:srgbClr val="DCDEE0"/>
                      </a:solidFill>
                      <a:prstDash val="solid"/>
                    </a:lnR>
                    <a:lnT w="12700">
                      <a:solidFill>
                        <a:srgbClr val="A6AAA9"/>
                      </a:solidFill>
                      <a:prstDash val="solid"/>
                    </a:lnT>
                    <a:lnB w="12700">
                      <a:solidFill>
                        <a:srgbClr val="DCDEE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  <a:spcBef>
                          <a:spcPts val="1300"/>
                        </a:spcBef>
                      </a:pPr>
                      <a:r>
                        <a:rPr sz="2200" dirty="0">
                          <a:solidFill>
                            <a:srgbClr val="00882B"/>
                          </a:solidFill>
                          <a:latin typeface="Arial"/>
                          <a:cs typeface="Arial"/>
                        </a:rPr>
                        <a:t>0.58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165100" marB="0">
                    <a:lnL w="12700">
                      <a:solidFill>
                        <a:srgbClr val="DCDEE0"/>
                      </a:solidFill>
                      <a:prstDash val="solid"/>
                    </a:lnL>
                    <a:lnR w="12700">
                      <a:solidFill>
                        <a:srgbClr val="DCDEE0"/>
                      </a:solidFill>
                      <a:prstDash val="solid"/>
                    </a:lnR>
                    <a:lnT w="12700">
                      <a:solidFill>
                        <a:srgbClr val="A6AAA9"/>
                      </a:solidFill>
                      <a:prstDash val="solid"/>
                    </a:lnT>
                    <a:lnB w="12700">
                      <a:solidFill>
                        <a:srgbClr val="DCDEE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1300"/>
                        </a:spcBef>
                      </a:pPr>
                      <a:r>
                        <a:rPr sz="2200" dirty="0">
                          <a:solidFill>
                            <a:srgbClr val="A6AAA9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165100" marB="0">
                    <a:lnL w="12700">
                      <a:solidFill>
                        <a:srgbClr val="DCDEE0"/>
                      </a:solidFill>
                      <a:prstDash val="solid"/>
                    </a:lnL>
                    <a:lnR w="12700">
                      <a:solidFill>
                        <a:srgbClr val="DCDEE0"/>
                      </a:solidFill>
                      <a:prstDash val="solid"/>
                    </a:lnR>
                    <a:lnT w="12700">
                      <a:solidFill>
                        <a:srgbClr val="A6AAA9"/>
                      </a:solidFill>
                      <a:prstDash val="solid"/>
                    </a:lnT>
                    <a:lnB w="12700">
                      <a:solidFill>
                        <a:srgbClr val="DCDEE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1300"/>
                        </a:spcBef>
                      </a:pPr>
                      <a:r>
                        <a:rPr sz="2200" dirty="0">
                          <a:solidFill>
                            <a:srgbClr val="A6AAA9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165100" marB="0">
                    <a:lnL w="12700">
                      <a:solidFill>
                        <a:srgbClr val="DCDEE0"/>
                      </a:solidFill>
                      <a:prstDash val="solid"/>
                    </a:lnL>
                    <a:lnR w="12700">
                      <a:solidFill>
                        <a:srgbClr val="A6AAA9"/>
                      </a:solidFill>
                      <a:prstDash val="solid"/>
                    </a:lnR>
                    <a:lnT w="12700">
                      <a:solidFill>
                        <a:srgbClr val="A6AAA9"/>
                      </a:solidFill>
                      <a:prstDash val="solid"/>
                    </a:lnT>
                    <a:lnB w="12700">
                      <a:solidFill>
                        <a:srgbClr val="DCDEE0"/>
                      </a:solidFill>
                      <a:prstDash val="solid"/>
                    </a:lnB>
                  </a:tcPr>
                </a:tc>
              </a:tr>
              <a:tr h="685800"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1300"/>
                        </a:spcBef>
                      </a:pPr>
                      <a:r>
                        <a:rPr sz="2200" dirty="0">
                          <a:solidFill>
                            <a:srgbClr val="A6AAA9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165100" marB="0">
                    <a:lnL w="12700">
                      <a:solidFill>
                        <a:srgbClr val="A6AAA9"/>
                      </a:solidFill>
                      <a:prstDash val="solid"/>
                    </a:lnL>
                    <a:lnR w="12700">
                      <a:solidFill>
                        <a:srgbClr val="DCDEE0"/>
                      </a:solidFill>
                      <a:prstDash val="solid"/>
                    </a:lnR>
                    <a:lnT w="12700">
                      <a:solidFill>
                        <a:srgbClr val="DCDEE0"/>
                      </a:solidFill>
                      <a:prstDash val="solid"/>
                    </a:lnT>
                    <a:lnB w="12700">
                      <a:solidFill>
                        <a:srgbClr val="A6AAA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1300"/>
                        </a:spcBef>
                      </a:pPr>
                      <a:r>
                        <a:rPr sz="2200" dirty="0">
                          <a:solidFill>
                            <a:srgbClr val="A6AAA9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165100" marB="0">
                    <a:lnL w="12700">
                      <a:solidFill>
                        <a:srgbClr val="DCDEE0"/>
                      </a:solidFill>
                      <a:prstDash val="solid"/>
                    </a:lnL>
                    <a:lnR w="12700">
                      <a:solidFill>
                        <a:srgbClr val="DCDEE0"/>
                      </a:solidFill>
                      <a:prstDash val="solid"/>
                    </a:lnR>
                    <a:lnT w="12700">
                      <a:solidFill>
                        <a:srgbClr val="DCDEE0"/>
                      </a:solidFill>
                      <a:prstDash val="solid"/>
                    </a:lnT>
                    <a:lnB w="12700">
                      <a:solidFill>
                        <a:srgbClr val="A6AAA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1300"/>
                        </a:spcBef>
                      </a:pPr>
                      <a:r>
                        <a:rPr sz="2200" dirty="0">
                          <a:solidFill>
                            <a:srgbClr val="A6AAA9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165100" marB="0">
                    <a:lnL w="12700">
                      <a:solidFill>
                        <a:srgbClr val="DCDEE0"/>
                      </a:solidFill>
                      <a:prstDash val="solid"/>
                    </a:lnL>
                    <a:lnR w="12700">
                      <a:solidFill>
                        <a:srgbClr val="DCDEE0"/>
                      </a:solidFill>
                      <a:prstDash val="solid"/>
                    </a:lnR>
                    <a:lnT w="12700">
                      <a:solidFill>
                        <a:srgbClr val="DCDEE0"/>
                      </a:solidFill>
                      <a:prstDash val="solid"/>
                    </a:lnT>
                    <a:lnB w="12700">
                      <a:solidFill>
                        <a:srgbClr val="A6AAA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  <a:spcBef>
                          <a:spcPts val="1300"/>
                        </a:spcBef>
                      </a:pPr>
                      <a:r>
                        <a:rPr sz="2200" dirty="0">
                          <a:solidFill>
                            <a:srgbClr val="DE6A10"/>
                          </a:solidFill>
                          <a:latin typeface="Arial"/>
                          <a:cs typeface="Arial"/>
                        </a:rPr>
                        <a:t>0.71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165100" marB="0">
                    <a:lnL w="12700">
                      <a:solidFill>
                        <a:srgbClr val="DCDEE0"/>
                      </a:solidFill>
                      <a:prstDash val="solid"/>
                    </a:lnL>
                    <a:lnR w="12700">
                      <a:solidFill>
                        <a:srgbClr val="DCDEE0"/>
                      </a:solidFill>
                      <a:prstDash val="solid"/>
                    </a:lnR>
                    <a:lnT w="12700">
                      <a:solidFill>
                        <a:srgbClr val="DCDEE0"/>
                      </a:solidFill>
                      <a:prstDash val="solid"/>
                    </a:lnT>
                    <a:lnB w="12700">
                      <a:solidFill>
                        <a:srgbClr val="A6AAA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  <a:spcBef>
                          <a:spcPts val="1300"/>
                        </a:spcBef>
                      </a:pPr>
                      <a:r>
                        <a:rPr sz="2200" dirty="0">
                          <a:solidFill>
                            <a:srgbClr val="DE6A10"/>
                          </a:solidFill>
                          <a:latin typeface="Arial"/>
                          <a:cs typeface="Arial"/>
                        </a:rPr>
                        <a:t>0.71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165100" marB="0">
                    <a:lnL w="12700">
                      <a:solidFill>
                        <a:srgbClr val="DCDEE0"/>
                      </a:solidFill>
                      <a:prstDash val="solid"/>
                    </a:lnL>
                    <a:lnR w="12700">
                      <a:solidFill>
                        <a:srgbClr val="A6AAA9"/>
                      </a:solidFill>
                      <a:prstDash val="solid"/>
                    </a:lnR>
                    <a:lnT w="12700">
                      <a:solidFill>
                        <a:srgbClr val="DCDEE0"/>
                      </a:solidFill>
                      <a:prstDash val="solid"/>
                    </a:lnT>
                    <a:lnB w="12700">
                      <a:solidFill>
                        <a:srgbClr val="A6AAA9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8" name="object 8"/>
          <p:cNvSpPr txBox="1"/>
          <p:nvPr/>
        </p:nvSpPr>
        <p:spPr>
          <a:xfrm>
            <a:off x="3860800" y="6311900"/>
            <a:ext cx="26289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latin typeface="Arial"/>
                <a:cs typeface="Arial"/>
              </a:rPr>
              <a:t>=</a:t>
            </a:r>
            <a:endParaRPr sz="32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943600" y="6324600"/>
            <a:ext cx="22860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latin typeface="Arial"/>
                <a:cs typeface="Arial"/>
              </a:rPr>
              <a:t>x</a:t>
            </a:r>
            <a:endParaRPr sz="32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823200" y="6324600"/>
            <a:ext cx="22860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latin typeface="Arial"/>
                <a:cs typeface="Arial"/>
              </a:rPr>
              <a:t>x</a:t>
            </a:r>
            <a:endParaRPr sz="32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943883" y="6570941"/>
            <a:ext cx="750457" cy="77223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050872" y="4145977"/>
            <a:ext cx="1026306" cy="51061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150383" y="6571552"/>
            <a:ext cx="3809015" cy="10975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145">
              <a:lnSpc>
                <a:spcPct val="100000"/>
              </a:lnSpc>
              <a:spcBef>
                <a:spcPts val="100"/>
              </a:spcBef>
            </a:pPr>
            <a:r>
              <a:rPr dirty="0"/>
              <a:t>SVD - </a:t>
            </a:r>
            <a:r>
              <a:rPr spc="-5" dirty="0"/>
              <a:t>Interpretation</a:t>
            </a:r>
            <a:r>
              <a:rPr spc="-65" dirty="0"/>
              <a:t> </a:t>
            </a:r>
            <a:r>
              <a:rPr dirty="0"/>
              <a:t>#2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16000" y="2123439"/>
            <a:ext cx="8590280" cy="1892300"/>
          </a:xfrm>
          <a:prstGeom prst="rect">
            <a:avLst/>
          </a:prstGeom>
        </p:spPr>
        <p:txBody>
          <a:bodyPr vert="horz" wrap="square" lIns="0" tIns="863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80"/>
              </a:spcBef>
            </a:pPr>
            <a:r>
              <a:rPr sz="3600" dirty="0">
                <a:latin typeface="Arial"/>
                <a:cs typeface="Arial"/>
              </a:rPr>
              <a:t>More</a:t>
            </a:r>
            <a:r>
              <a:rPr sz="3600" spc="-5" dirty="0">
                <a:latin typeface="Arial"/>
                <a:cs typeface="Arial"/>
              </a:rPr>
              <a:t> details</a:t>
            </a:r>
            <a:endParaRPr sz="3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80"/>
              </a:spcBef>
            </a:pPr>
            <a:r>
              <a:rPr sz="3600" spc="-5" dirty="0">
                <a:latin typeface="Arial"/>
                <a:cs typeface="Arial"/>
              </a:rPr>
              <a:t>Q: </a:t>
            </a:r>
            <a:r>
              <a:rPr sz="3600" dirty="0">
                <a:latin typeface="Arial"/>
                <a:cs typeface="Arial"/>
              </a:rPr>
              <a:t>how </a:t>
            </a:r>
            <a:r>
              <a:rPr sz="3600" spc="-5" dirty="0">
                <a:latin typeface="Arial"/>
                <a:cs typeface="Arial"/>
              </a:rPr>
              <a:t>exactly </a:t>
            </a:r>
            <a:r>
              <a:rPr sz="3600" dirty="0">
                <a:latin typeface="Arial"/>
                <a:cs typeface="Arial"/>
              </a:rPr>
              <a:t>is dim. </a:t>
            </a:r>
            <a:r>
              <a:rPr sz="3600" spc="-5" dirty="0">
                <a:latin typeface="Arial"/>
                <a:cs typeface="Arial"/>
              </a:rPr>
              <a:t>reduction</a:t>
            </a:r>
            <a:r>
              <a:rPr sz="3600" spc="-25" dirty="0">
                <a:latin typeface="Arial"/>
                <a:cs typeface="Arial"/>
              </a:rPr>
              <a:t> </a:t>
            </a:r>
            <a:r>
              <a:rPr sz="3600" dirty="0">
                <a:latin typeface="Arial"/>
                <a:cs typeface="Arial"/>
              </a:rPr>
              <a:t>done?</a:t>
            </a:r>
            <a:endParaRPr sz="3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80"/>
              </a:spcBef>
            </a:pPr>
            <a:r>
              <a:rPr sz="3600" dirty="0">
                <a:latin typeface="Arial"/>
                <a:cs typeface="Arial"/>
              </a:rPr>
              <a:t>A: set </a:t>
            </a:r>
            <a:r>
              <a:rPr sz="3600" spc="-5" dirty="0">
                <a:latin typeface="Arial"/>
                <a:cs typeface="Arial"/>
              </a:rPr>
              <a:t>the </a:t>
            </a:r>
            <a:r>
              <a:rPr sz="3600" dirty="0">
                <a:latin typeface="Arial"/>
                <a:cs typeface="Arial"/>
              </a:rPr>
              <a:t>smallest singular values </a:t>
            </a:r>
            <a:r>
              <a:rPr sz="3600" spc="-5" dirty="0">
                <a:latin typeface="Arial"/>
                <a:cs typeface="Arial"/>
              </a:rPr>
              <a:t>to</a:t>
            </a:r>
            <a:r>
              <a:rPr sz="3600" spc="-105" dirty="0">
                <a:latin typeface="Arial"/>
                <a:cs typeface="Arial"/>
              </a:rPr>
              <a:t> </a:t>
            </a:r>
            <a:r>
              <a:rPr sz="3600" dirty="0">
                <a:latin typeface="Arial"/>
                <a:cs typeface="Arial"/>
              </a:rPr>
              <a:t>zero:</a:t>
            </a:r>
            <a:endParaRPr sz="3600">
              <a:latin typeface="Arial"/>
              <a:cs typeface="Arial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1352550" y="4997450"/>
          <a:ext cx="2286000" cy="3200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/>
                <a:gridCol w="457200"/>
                <a:gridCol w="457200"/>
                <a:gridCol w="457200"/>
                <a:gridCol w="457200"/>
              </a:tblGrid>
              <a:tr h="457200"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200" dirty="0">
                          <a:solidFill>
                            <a:srgbClr val="00882B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A6AAA9"/>
                      </a:solidFill>
                      <a:prstDash val="solid"/>
                    </a:lnL>
                    <a:lnR w="12700">
                      <a:solidFill>
                        <a:srgbClr val="DCDEE0"/>
                      </a:solidFill>
                      <a:prstDash val="solid"/>
                    </a:lnR>
                    <a:lnT w="12700">
                      <a:solidFill>
                        <a:srgbClr val="A6AAA9"/>
                      </a:solidFill>
                      <a:prstDash val="solid"/>
                    </a:lnT>
                    <a:lnB w="12700">
                      <a:solidFill>
                        <a:srgbClr val="DCDEE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200" dirty="0">
                          <a:solidFill>
                            <a:srgbClr val="00882B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DCDEE0"/>
                      </a:solidFill>
                      <a:prstDash val="solid"/>
                    </a:lnL>
                    <a:lnR w="12700">
                      <a:solidFill>
                        <a:srgbClr val="DCDEE0"/>
                      </a:solidFill>
                      <a:prstDash val="solid"/>
                    </a:lnR>
                    <a:lnT w="12700">
                      <a:solidFill>
                        <a:srgbClr val="A6AAA9"/>
                      </a:solidFill>
                      <a:prstDash val="solid"/>
                    </a:lnT>
                    <a:lnB w="12700">
                      <a:solidFill>
                        <a:srgbClr val="DCDEE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200" dirty="0">
                          <a:solidFill>
                            <a:srgbClr val="00882B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DCDEE0"/>
                      </a:solidFill>
                      <a:prstDash val="solid"/>
                    </a:lnL>
                    <a:lnR w="12700">
                      <a:solidFill>
                        <a:srgbClr val="DCDEE0"/>
                      </a:solidFill>
                      <a:prstDash val="solid"/>
                    </a:lnR>
                    <a:lnT w="12700">
                      <a:solidFill>
                        <a:srgbClr val="A6AAA9"/>
                      </a:solidFill>
                      <a:prstDash val="solid"/>
                    </a:lnT>
                    <a:lnB w="12700">
                      <a:solidFill>
                        <a:srgbClr val="DCDEE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200" dirty="0">
                          <a:solidFill>
                            <a:srgbClr val="A6AAA9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DCDEE0"/>
                      </a:solidFill>
                      <a:prstDash val="solid"/>
                    </a:lnL>
                    <a:lnR w="12700">
                      <a:solidFill>
                        <a:srgbClr val="DCDEE0"/>
                      </a:solidFill>
                      <a:prstDash val="solid"/>
                    </a:lnR>
                    <a:lnT w="12700">
                      <a:solidFill>
                        <a:srgbClr val="A6AAA9"/>
                      </a:solidFill>
                      <a:prstDash val="solid"/>
                    </a:lnT>
                    <a:lnB w="12700">
                      <a:solidFill>
                        <a:srgbClr val="DCDEE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200" dirty="0">
                          <a:solidFill>
                            <a:srgbClr val="A6AAA9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DCDEE0"/>
                      </a:solidFill>
                      <a:prstDash val="solid"/>
                    </a:lnL>
                    <a:lnR w="12700">
                      <a:solidFill>
                        <a:srgbClr val="A6AAA9"/>
                      </a:solidFill>
                      <a:prstDash val="solid"/>
                    </a:lnR>
                    <a:lnT w="12700">
                      <a:solidFill>
                        <a:srgbClr val="A6AAA9"/>
                      </a:solidFill>
                      <a:prstDash val="solid"/>
                    </a:lnT>
                    <a:lnB w="12700">
                      <a:solidFill>
                        <a:srgbClr val="DCDEE0"/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200" dirty="0">
                          <a:solidFill>
                            <a:srgbClr val="00882B"/>
                          </a:solidFill>
                          <a:latin typeface="Arial"/>
                          <a:cs typeface="Arial"/>
                        </a:rPr>
                        <a:t>2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A6AAA9"/>
                      </a:solidFill>
                      <a:prstDash val="solid"/>
                    </a:lnL>
                    <a:lnR w="12700">
                      <a:solidFill>
                        <a:srgbClr val="DCDEE0"/>
                      </a:solidFill>
                      <a:prstDash val="solid"/>
                    </a:lnR>
                    <a:lnT w="12700">
                      <a:solidFill>
                        <a:srgbClr val="DCDEE0"/>
                      </a:solidFill>
                      <a:prstDash val="solid"/>
                    </a:lnT>
                    <a:lnB w="12700">
                      <a:solidFill>
                        <a:srgbClr val="DCDEE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200" dirty="0">
                          <a:solidFill>
                            <a:srgbClr val="00882B"/>
                          </a:solidFill>
                          <a:latin typeface="Arial"/>
                          <a:cs typeface="Arial"/>
                        </a:rPr>
                        <a:t>2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DCDEE0"/>
                      </a:solidFill>
                      <a:prstDash val="solid"/>
                    </a:lnL>
                    <a:lnR w="12700">
                      <a:solidFill>
                        <a:srgbClr val="DCDEE0"/>
                      </a:solidFill>
                      <a:prstDash val="solid"/>
                    </a:lnR>
                    <a:lnT w="12700">
                      <a:solidFill>
                        <a:srgbClr val="DCDEE0"/>
                      </a:solidFill>
                      <a:prstDash val="solid"/>
                    </a:lnT>
                    <a:lnB w="12700">
                      <a:solidFill>
                        <a:srgbClr val="DCDEE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200" dirty="0">
                          <a:solidFill>
                            <a:srgbClr val="00882B"/>
                          </a:solidFill>
                          <a:latin typeface="Arial"/>
                          <a:cs typeface="Arial"/>
                        </a:rPr>
                        <a:t>2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DCDEE0"/>
                      </a:solidFill>
                      <a:prstDash val="solid"/>
                    </a:lnL>
                    <a:lnR w="12700">
                      <a:solidFill>
                        <a:srgbClr val="DCDEE0"/>
                      </a:solidFill>
                      <a:prstDash val="solid"/>
                    </a:lnR>
                    <a:lnT w="12700">
                      <a:solidFill>
                        <a:srgbClr val="DCDEE0"/>
                      </a:solidFill>
                      <a:prstDash val="solid"/>
                    </a:lnT>
                    <a:lnB w="12700">
                      <a:solidFill>
                        <a:srgbClr val="DCDEE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200" dirty="0">
                          <a:solidFill>
                            <a:srgbClr val="A6AAA9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DCDEE0"/>
                      </a:solidFill>
                      <a:prstDash val="solid"/>
                    </a:lnL>
                    <a:lnR w="12700">
                      <a:solidFill>
                        <a:srgbClr val="DCDEE0"/>
                      </a:solidFill>
                      <a:prstDash val="solid"/>
                    </a:lnR>
                    <a:lnT w="12700">
                      <a:solidFill>
                        <a:srgbClr val="DCDEE0"/>
                      </a:solidFill>
                      <a:prstDash val="solid"/>
                    </a:lnT>
                    <a:lnB w="12700">
                      <a:solidFill>
                        <a:srgbClr val="DCDEE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200" dirty="0">
                          <a:solidFill>
                            <a:srgbClr val="A6AAA9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DCDEE0"/>
                      </a:solidFill>
                      <a:prstDash val="solid"/>
                    </a:lnL>
                    <a:lnR w="12700">
                      <a:solidFill>
                        <a:srgbClr val="A6AAA9"/>
                      </a:solidFill>
                      <a:prstDash val="solid"/>
                    </a:lnR>
                    <a:lnT w="12700">
                      <a:solidFill>
                        <a:srgbClr val="DCDEE0"/>
                      </a:solidFill>
                      <a:prstDash val="solid"/>
                    </a:lnT>
                    <a:lnB w="12700">
                      <a:solidFill>
                        <a:srgbClr val="DCDEE0"/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200" dirty="0">
                          <a:solidFill>
                            <a:srgbClr val="00882B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A6AAA9"/>
                      </a:solidFill>
                      <a:prstDash val="solid"/>
                    </a:lnL>
                    <a:lnR w="12700">
                      <a:solidFill>
                        <a:srgbClr val="DCDEE0"/>
                      </a:solidFill>
                      <a:prstDash val="solid"/>
                    </a:lnR>
                    <a:lnT w="12700">
                      <a:solidFill>
                        <a:srgbClr val="DCDEE0"/>
                      </a:solidFill>
                      <a:prstDash val="solid"/>
                    </a:lnT>
                    <a:lnB w="12700">
                      <a:solidFill>
                        <a:srgbClr val="DCDEE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200" dirty="0">
                          <a:solidFill>
                            <a:srgbClr val="00882B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DCDEE0"/>
                      </a:solidFill>
                      <a:prstDash val="solid"/>
                    </a:lnL>
                    <a:lnR w="12700">
                      <a:solidFill>
                        <a:srgbClr val="DCDEE0"/>
                      </a:solidFill>
                      <a:prstDash val="solid"/>
                    </a:lnR>
                    <a:lnT w="12700">
                      <a:solidFill>
                        <a:srgbClr val="DCDEE0"/>
                      </a:solidFill>
                      <a:prstDash val="solid"/>
                    </a:lnT>
                    <a:lnB w="12700">
                      <a:solidFill>
                        <a:srgbClr val="DCDEE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200" dirty="0">
                          <a:solidFill>
                            <a:srgbClr val="00882B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DCDEE0"/>
                      </a:solidFill>
                      <a:prstDash val="solid"/>
                    </a:lnL>
                    <a:lnR w="12700">
                      <a:solidFill>
                        <a:srgbClr val="DCDEE0"/>
                      </a:solidFill>
                      <a:prstDash val="solid"/>
                    </a:lnR>
                    <a:lnT w="12700">
                      <a:solidFill>
                        <a:srgbClr val="DCDEE0"/>
                      </a:solidFill>
                      <a:prstDash val="solid"/>
                    </a:lnT>
                    <a:lnB w="12700">
                      <a:solidFill>
                        <a:srgbClr val="DCDEE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200" dirty="0">
                          <a:solidFill>
                            <a:srgbClr val="A6AAA9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DCDEE0"/>
                      </a:solidFill>
                      <a:prstDash val="solid"/>
                    </a:lnL>
                    <a:lnR w="12700">
                      <a:solidFill>
                        <a:srgbClr val="DCDEE0"/>
                      </a:solidFill>
                      <a:prstDash val="solid"/>
                    </a:lnR>
                    <a:lnT w="12700">
                      <a:solidFill>
                        <a:srgbClr val="DCDEE0"/>
                      </a:solidFill>
                      <a:prstDash val="solid"/>
                    </a:lnT>
                    <a:lnB w="12700">
                      <a:solidFill>
                        <a:srgbClr val="DCDEE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200" dirty="0">
                          <a:solidFill>
                            <a:srgbClr val="A6AAA9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DCDEE0"/>
                      </a:solidFill>
                      <a:prstDash val="solid"/>
                    </a:lnL>
                    <a:lnR w="12700">
                      <a:solidFill>
                        <a:srgbClr val="A6AAA9"/>
                      </a:solidFill>
                      <a:prstDash val="solid"/>
                    </a:lnR>
                    <a:lnT w="12700">
                      <a:solidFill>
                        <a:srgbClr val="DCDEE0"/>
                      </a:solidFill>
                      <a:prstDash val="solid"/>
                    </a:lnT>
                    <a:lnB w="12700">
                      <a:solidFill>
                        <a:srgbClr val="DCDEE0"/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200" dirty="0">
                          <a:solidFill>
                            <a:srgbClr val="00882B"/>
                          </a:solidFill>
                          <a:latin typeface="Arial"/>
                          <a:cs typeface="Arial"/>
                        </a:rPr>
                        <a:t>5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A6AAA9"/>
                      </a:solidFill>
                      <a:prstDash val="solid"/>
                    </a:lnL>
                    <a:lnR w="12700">
                      <a:solidFill>
                        <a:srgbClr val="DCDEE0"/>
                      </a:solidFill>
                      <a:prstDash val="solid"/>
                    </a:lnR>
                    <a:lnT w="12700">
                      <a:solidFill>
                        <a:srgbClr val="DCDEE0"/>
                      </a:solidFill>
                      <a:prstDash val="solid"/>
                    </a:lnT>
                    <a:lnB w="12700">
                      <a:solidFill>
                        <a:srgbClr val="DCDEE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200" dirty="0">
                          <a:solidFill>
                            <a:srgbClr val="00882B"/>
                          </a:solidFill>
                          <a:latin typeface="Arial"/>
                          <a:cs typeface="Arial"/>
                        </a:rPr>
                        <a:t>5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DCDEE0"/>
                      </a:solidFill>
                      <a:prstDash val="solid"/>
                    </a:lnL>
                    <a:lnR w="12700">
                      <a:solidFill>
                        <a:srgbClr val="DCDEE0"/>
                      </a:solidFill>
                      <a:prstDash val="solid"/>
                    </a:lnR>
                    <a:lnT w="12700">
                      <a:solidFill>
                        <a:srgbClr val="DCDEE0"/>
                      </a:solidFill>
                      <a:prstDash val="solid"/>
                    </a:lnT>
                    <a:lnB w="12700">
                      <a:solidFill>
                        <a:srgbClr val="DCDEE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200" dirty="0">
                          <a:solidFill>
                            <a:srgbClr val="00882B"/>
                          </a:solidFill>
                          <a:latin typeface="Arial"/>
                          <a:cs typeface="Arial"/>
                        </a:rPr>
                        <a:t>5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DCDEE0"/>
                      </a:solidFill>
                      <a:prstDash val="solid"/>
                    </a:lnL>
                    <a:lnR w="12700">
                      <a:solidFill>
                        <a:srgbClr val="DCDEE0"/>
                      </a:solidFill>
                      <a:prstDash val="solid"/>
                    </a:lnR>
                    <a:lnT w="12700">
                      <a:solidFill>
                        <a:srgbClr val="DCDEE0"/>
                      </a:solidFill>
                      <a:prstDash val="solid"/>
                    </a:lnT>
                    <a:lnB w="12700">
                      <a:solidFill>
                        <a:srgbClr val="DCDEE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200" dirty="0">
                          <a:solidFill>
                            <a:srgbClr val="A6AAA9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DCDEE0"/>
                      </a:solidFill>
                      <a:prstDash val="solid"/>
                    </a:lnL>
                    <a:lnR w="12700">
                      <a:solidFill>
                        <a:srgbClr val="DCDEE0"/>
                      </a:solidFill>
                      <a:prstDash val="solid"/>
                    </a:lnR>
                    <a:lnT w="12700">
                      <a:solidFill>
                        <a:srgbClr val="DCDEE0"/>
                      </a:solidFill>
                      <a:prstDash val="solid"/>
                    </a:lnT>
                    <a:lnB w="12700">
                      <a:solidFill>
                        <a:srgbClr val="DCDEE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200" dirty="0">
                          <a:solidFill>
                            <a:srgbClr val="A6AAA9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DCDEE0"/>
                      </a:solidFill>
                      <a:prstDash val="solid"/>
                    </a:lnL>
                    <a:lnR w="12700">
                      <a:solidFill>
                        <a:srgbClr val="A6AAA9"/>
                      </a:solidFill>
                      <a:prstDash val="solid"/>
                    </a:lnR>
                    <a:lnT w="12700">
                      <a:solidFill>
                        <a:srgbClr val="DCDEE0"/>
                      </a:solidFill>
                      <a:prstDash val="solid"/>
                    </a:lnT>
                    <a:lnB w="12700">
                      <a:solidFill>
                        <a:srgbClr val="DCDEE0"/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200" dirty="0">
                          <a:solidFill>
                            <a:srgbClr val="A6AAA9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A6AAA9"/>
                      </a:solidFill>
                      <a:prstDash val="solid"/>
                    </a:lnL>
                    <a:lnR w="12700">
                      <a:solidFill>
                        <a:srgbClr val="DCDEE0"/>
                      </a:solidFill>
                      <a:prstDash val="solid"/>
                    </a:lnR>
                    <a:lnT w="12700">
                      <a:solidFill>
                        <a:srgbClr val="DCDEE0"/>
                      </a:solidFill>
                      <a:prstDash val="solid"/>
                    </a:lnT>
                    <a:lnB w="12700">
                      <a:solidFill>
                        <a:srgbClr val="DCDEE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200" dirty="0">
                          <a:solidFill>
                            <a:srgbClr val="A6AAA9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DCDEE0"/>
                      </a:solidFill>
                      <a:prstDash val="solid"/>
                    </a:lnL>
                    <a:lnR w="12700">
                      <a:solidFill>
                        <a:srgbClr val="DCDEE0"/>
                      </a:solidFill>
                      <a:prstDash val="solid"/>
                    </a:lnR>
                    <a:lnT w="12700">
                      <a:solidFill>
                        <a:srgbClr val="DCDEE0"/>
                      </a:solidFill>
                      <a:prstDash val="solid"/>
                    </a:lnT>
                    <a:lnB w="12700">
                      <a:solidFill>
                        <a:srgbClr val="DCDEE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200" dirty="0">
                          <a:solidFill>
                            <a:srgbClr val="A6AAA9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DCDEE0"/>
                      </a:solidFill>
                      <a:prstDash val="solid"/>
                    </a:lnL>
                    <a:lnR w="12700">
                      <a:solidFill>
                        <a:srgbClr val="DCDEE0"/>
                      </a:solidFill>
                      <a:prstDash val="solid"/>
                    </a:lnR>
                    <a:lnT w="12700">
                      <a:solidFill>
                        <a:srgbClr val="DCDEE0"/>
                      </a:solidFill>
                      <a:prstDash val="solid"/>
                    </a:lnT>
                    <a:lnB w="12700">
                      <a:solidFill>
                        <a:srgbClr val="DCDEE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200" dirty="0">
                          <a:solidFill>
                            <a:srgbClr val="DE6A10"/>
                          </a:solidFill>
                          <a:latin typeface="Arial"/>
                          <a:cs typeface="Arial"/>
                        </a:rPr>
                        <a:t>2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DCDEE0"/>
                      </a:solidFill>
                      <a:prstDash val="solid"/>
                    </a:lnL>
                    <a:lnR w="12700">
                      <a:solidFill>
                        <a:srgbClr val="DCDEE0"/>
                      </a:solidFill>
                      <a:prstDash val="solid"/>
                    </a:lnR>
                    <a:lnT w="12700">
                      <a:solidFill>
                        <a:srgbClr val="DCDEE0"/>
                      </a:solidFill>
                      <a:prstDash val="solid"/>
                    </a:lnT>
                    <a:lnB w="12700">
                      <a:solidFill>
                        <a:srgbClr val="DCDEE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200" dirty="0">
                          <a:solidFill>
                            <a:srgbClr val="DE6A10"/>
                          </a:solidFill>
                          <a:latin typeface="Arial"/>
                          <a:cs typeface="Arial"/>
                        </a:rPr>
                        <a:t>2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DCDEE0"/>
                      </a:solidFill>
                      <a:prstDash val="solid"/>
                    </a:lnL>
                    <a:lnR w="12700">
                      <a:solidFill>
                        <a:srgbClr val="A6AAA9"/>
                      </a:solidFill>
                      <a:prstDash val="solid"/>
                    </a:lnR>
                    <a:lnT w="12700">
                      <a:solidFill>
                        <a:srgbClr val="DCDEE0"/>
                      </a:solidFill>
                      <a:prstDash val="solid"/>
                    </a:lnT>
                    <a:lnB w="12700">
                      <a:solidFill>
                        <a:srgbClr val="DCDEE0"/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200" dirty="0">
                          <a:solidFill>
                            <a:srgbClr val="A6AAA9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A6AAA9"/>
                      </a:solidFill>
                      <a:prstDash val="solid"/>
                    </a:lnL>
                    <a:lnR w="12700">
                      <a:solidFill>
                        <a:srgbClr val="DCDEE0"/>
                      </a:solidFill>
                      <a:prstDash val="solid"/>
                    </a:lnR>
                    <a:lnT w="12700">
                      <a:solidFill>
                        <a:srgbClr val="DCDEE0"/>
                      </a:solidFill>
                      <a:prstDash val="solid"/>
                    </a:lnT>
                    <a:lnB w="12700">
                      <a:solidFill>
                        <a:srgbClr val="DCDEE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200" dirty="0">
                          <a:solidFill>
                            <a:srgbClr val="A6AAA9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DCDEE0"/>
                      </a:solidFill>
                      <a:prstDash val="solid"/>
                    </a:lnL>
                    <a:lnR w="12700">
                      <a:solidFill>
                        <a:srgbClr val="DCDEE0"/>
                      </a:solidFill>
                      <a:prstDash val="solid"/>
                    </a:lnR>
                    <a:lnT w="12700">
                      <a:solidFill>
                        <a:srgbClr val="DCDEE0"/>
                      </a:solidFill>
                      <a:prstDash val="solid"/>
                    </a:lnT>
                    <a:lnB w="12700">
                      <a:solidFill>
                        <a:srgbClr val="DCDEE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200" dirty="0">
                          <a:solidFill>
                            <a:srgbClr val="A6AAA9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DCDEE0"/>
                      </a:solidFill>
                      <a:prstDash val="solid"/>
                    </a:lnL>
                    <a:lnR w="12700">
                      <a:solidFill>
                        <a:srgbClr val="DCDEE0"/>
                      </a:solidFill>
                      <a:prstDash val="solid"/>
                    </a:lnR>
                    <a:lnT w="12700">
                      <a:solidFill>
                        <a:srgbClr val="DCDEE0"/>
                      </a:solidFill>
                      <a:prstDash val="solid"/>
                    </a:lnT>
                    <a:lnB w="12700">
                      <a:solidFill>
                        <a:srgbClr val="DCDEE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200" dirty="0">
                          <a:solidFill>
                            <a:srgbClr val="DE6A10"/>
                          </a:solidFill>
                          <a:latin typeface="Arial"/>
                          <a:cs typeface="Arial"/>
                        </a:rPr>
                        <a:t>3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DCDEE0"/>
                      </a:solidFill>
                      <a:prstDash val="solid"/>
                    </a:lnL>
                    <a:lnR w="12700">
                      <a:solidFill>
                        <a:srgbClr val="DCDEE0"/>
                      </a:solidFill>
                      <a:prstDash val="solid"/>
                    </a:lnR>
                    <a:lnT w="12700">
                      <a:solidFill>
                        <a:srgbClr val="DCDEE0"/>
                      </a:solidFill>
                      <a:prstDash val="solid"/>
                    </a:lnT>
                    <a:lnB w="12700">
                      <a:solidFill>
                        <a:srgbClr val="DCDEE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200" dirty="0">
                          <a:solidFill>
                            <a:srgbClr val="DE6A10"/>
                          </a:solidFill>
                          <a:latin typeface="Arial"/>
                          <a:cs typeface="Arial"/>
                        </a:rPr>
                        <a:t>3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DCDEE0"/>
                      </a:solidFill>
                      <a:prstDash val="solid"/>
                    </a:lnL>
                    <a:lnR w="12700">
                      <a:solidFill>
                        <a:srgbClr val="A6AAA9"/>
                      </a:solidFill>
                      <a:prstDash val="solid"/>
                    </a:lnR>
                    <a:lnT w="12700">
                      <a:solidFill>
                        <a:srgbClr val="DCDEE0"/>
                      </a:solidFill>
                      <a:prstDash val="solid"/>
                    </a:lnT>
                    <a:lnB w="12700">
                      <a:solidFill>
                        <a:srgbClr val="DCDEE0"/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200" dirty="0">
                          <a:solidFill>
                            <a:srgbClr val="A6AAA9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A6AAA9"/>
                      </a:solidFill>
                      <a:prstDash val="solid"/>
                    </a:lnL>
                    <a:lnR w="12700">
                      <a:solidFill>
                        <a:srgbClr val="DCDEE0"/>
                      </a:solidFill>
                      <a:prstDash val="solid"/>
                    </a:lnR>
                    <a:lnT w="12700">
                      <a:solidFill>
                        <a:srgbClr val="DCDEE0"/>
                      </a:solidFill>
                      <a:prstDash val="solid"/>
                    </a:lnT>
                    <a:lnB w="12700">
                      <a:solidFill>
                        <a:srgbClr val="A6AAA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200" dirty="0">
                          <a:solidFill>
                            <a:srgbClr val="A6AAA9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DCDEE0"/>
                      </a:solidFill>
                      <a:prstDash val="solid"/>
                    </a:lnL>
                    <a:lnR w="12700">
                      <a:solidFill>
                        <a:srgbClr val="DCDEE0"/>
                      </a:solidFill>
                      <a:prstDash val="solid"/>
                    </a:lnR>
                    <a:lnT w="12700">
                      <a:solidFill>
                        <a:srgbClr val="DCDEE0"/>
                      </a:solidFill>
                      <a:prstDash val="solid"/>
                    </a:lnT>
                    <a:lnB w="12700">
                      <a:solidFill>
                        <a:srgbClr val="A6AAA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200" dirty="0">
                          <a:solidFill>
                            <a:srgbClr val="A6AAA9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DCDEE0"/>
                      </a:solidFill>
                      <a:prstDash val="solid"/>
                    </a:lnL>
                    <a:lnR w="12700">
                      <a:solidFill>
                        <a:srgbClr val="DCDEE0"/>
                      </a:solidFill>
                      <a:prstDash val="solid"/>
                    </a:lnR>
                    <a:lnT w="12700">
                      <a:solidFill>
                        <a:srgbClr val="DCDEE0"/>
                      </a:solidFill>
                      <a:prstDash val="solid"/>
                    </a:lnT>
                    <a:lnB w="12700">
                      <a:solidFill>
                        <a:srgbClr val="A6AAA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200" dirty="0">
                          <a:solidFill>
                            <a:srgbClr val="DE6A10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DCDEE0"/>
                      </a:solidFill>
                      <a:prstDash val="solid"/>
                    </a:lnL>
                    <a:lnR w="12700">
                      <a:solidFill>
                        <a:srgbClr val="DCDEE0"/>
                      </a:solidFill>
                      <a:prstDash val="solid"/>
                    </a:lnR>
                    <a:lnT w="12700">
                      <a:solidFill>
                        <a:srgbClr val="DCDEE0"/>
                      </a:solidFill>
                      <a:prstDash val="solid"/>
                    </a:lnT>
                    <a:lnB w="12700">
                      <a:solidFill>
                        <a:srgbClr val="A6AAA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200" dirty="0">
                          <a:solidFill>
                            <a:srgbClr val="DE6A10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DCDEE0"/>
                      </a:solidFill>
                      <a:prstDash val="solid"/>
                    </a:lnL>
                    <a:lnR w="12700">
                      <a:solidFill>
                        <a:srgbClr val="A6AAA9"/>
                      </a:solidFill>
                      <a:prstDash val="solid"/>
                    </a:lnR>
                    <a:lnT w="12700">
                      <a:solidFill>
                        <a:srgbClr val="DCDEE0"/>
                      </a:solidFill>
                      <a:prstDash val="solid"/>
                    </a:lnT>
                    <a:lnB w="12700">
                      <a:solidFill>
                        <a:srgbClr val="A6AAA9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4400550" y="4197350"/>
          <a:ext cx="1371600" cy="4800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5800"/>
                <a:gridCol w="685800"/>
              </a:tblGrid>
              <a:tr h="685800"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  <a:spcBef>
                          <a:spcPts val="1300"/>
                        </a:spcBef>
                      </a:pPr>
                      <a:r>
                        <a:rPr sz="2200" dirty="0">
                          <a:solidFill>
                            <a:srgbClr val="00882B"/>
                          </a:solidFill>
                          <a:latin typeface="Arial"/>
                          <a:cs typeface="Arial"/>
                        </a:rPr>
                        <a:t>0.18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165100" marB="0">
                    <a:lnL w="12700">
                      <a:solidFill>
                        <a:srgbClr val="A6AAA9"/>
                      </a:solidFill>
                      <a:prstDash val="solid"/>
                    </a:lnL>
                    <a:lnR w="12700">
                      <a:solidFill>
                        <a:srgbClr val="DCDEE0"/>
                      </a:solidFill>
                      <a:prstDash val="solid"/>
                    </a:lnR>
                    <a:lnT w="12700">
                      <a:solidFill>
                        <a:srgbClr val="A6AAA9"/>
                      </a:solidFill>
                      <a:prstDash val="solid"/>
                    </a:lnT>
                    <a:lnB w="12700">
                      <a:solidFill>
                        <a:srgbClr val="DCDEE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DCDEE0"/>
                      </a:solidFill>
                      <a:prstDash val="solid"/>
                    </a:lnL>
                    <a:lnR w="12700">
                      <a:solidFill>
                        <a:srgbClr val="A6AAA9"/>
                      </a:solidFill>
                      <a:prstDash val="solid"/>
                    </a:lnR>
                    <a:lnT w="12700">
                      <a:solidFill>
                        <a:srgbClr val="A6AAA9"/>
                      </a:solidFill>
                      <a:prstDash val="solid"/>
                    </a:lnT>
                    <a:lnB w="12700">
                      <a:solidFill>
                        <a:srgbClr val="DCDEE0"/>
                      </a:solidFill>
                      <a:prstDash val="solid"/>
                    </a:lnB>
                  </a:tcPr>
                </a:tc>
              </a:tr>
              <a:tr h="685800"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  <a:spcBef>
                          <a:spcPts val="1300"/>
                        </a:spcBef>
                      </a:pPr>
                      <a:r>
                        <a:rPr sz="2200" dirty="0">
                          <a:solidFill>
                            <a:srgbClr val="00882B"/>
                          </a:solidFill>
                          <a:latin typeface="Arial"/>
                          <a:cs typeface="Arial"/>
                        </a:rPr>
                        <a:t>0.36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165100" marB="0">
                    <a:lnL w="12700">
                      <a:solidFill>
                        <a:srgbClr val="A6AAA9"/>
                      </a:solidFill>
                      <a:prstDash val="solid"/>
                    </a:lnL>
                    <a:lnR w="12700">
                      <a:solidFill>
                        <a:srgbClr val="DCDEE0"/>
                      </a:solidFill>
                      <a:prstDash val="solid"/>
                    </a:lnR>
                    <a:lnT w="12700">
                      <a:solidFill>
                        <a:srgbClr val="DCDEE0"/>
                      </a:solidFill>
                      <a:prstDash val="solid"/>
                    </a:lnT>
                    <a:lnB w="12700">
                      <a:solidFill>
                        <a:srgbClr val="DCDEE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DCDEE0"/>
                      </a:solidFill>
                      <a:prstDash val="solid"/>
                    </a:lnL>
                    <a:lnR w="12700">
                      <a:solidFill>
                        <a:srgbClr val="A6AAA9"/>
                      </a:solidFill>
                      <a:prstDash val="solid"/>
                    </a:lnR>
                    <a:lnT w="12700">
                      <a:solidFill>
                        <a:srgbClr val="DCDEE0"/>
                      </a:solidFill>
                      <a:prstDash val="solid"/>
                    </a:lnT>
                    <a:lnB w="12700">
                      <a:solidFill>
                        <a:srgbClr val="DCDEE0"/>
                      </a:solidFill>
                      <a:prstDash val="solid"/>
                    </a:lnB>
                  </a:tcPr>
                </a:tc>
              </a:tr>
              <a:tr h="685800"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  <a:spcBef>
                          <a:spcPts val="1300"/>
                        </a:spcBef>
                      </a:pPr>
                      <a:r>
                        <a:rPr sz="2200" dirty="0">
                          <a:solidFill>
                            <a:srgbClr val="00882B"/>
                          </a:solidFill>
                          <a:latin typeface="Arial"/>
                          <a:cs typeface="Arial"/>
                        </a:rPr>
                        <a:t>0.18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165100" marB="0">
                    <a:lnL w="12700">
                      <a:solidFill>
                        <a:srgbClr val="A6AAA9"/>
                      </a:solidFill>
                      <a:prstDash val="solid"/>
                    </a:lnL>
                    <a:lnR w="12700">
                      <a:solidFill>
                        <a:srgbClr val="DCDEE0"/>
                      </a:solidFill>
                      <a:prstDash val="solid"/>
                    </a:lnR>
                    <a:lnT w="12700">
                      <a:solidFill>
                        <a:srgbClr val="DCDEE0"/>
                      </a:solidFill>
                      <a:prstDash val="solid"/>
                    </a:lnT>
                    <a:lnB w="12700">
                      <a:solidFill>
                        <a:srgbClr val="DCDEE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DCDEE0"/>
                      </a:solidFill>
                      <a:prstDash val="solid"/>
                    </a:lnL>
                    <a:lnR w="12700">
                      <a:solidFill>
                        <a:srgbClr val="A6AAA9"/>
                      </a:solidFill>
                      <a:prstDash val="solid"/>
                    </a:lnR>
                    <a:lnT w="12700">
                      <a:solidFill>
                        <a:srgbClr val="DCDEE0"/>
                      </a:solidFill>
                      <a:prstDash val="solid"/>
                    </a:lnT>
                    <a:lnB w="12700">
                      <a:solidFill>
                        <a:srgbClr val="DCDEE0"/>
                      </a:solidFill>
                      <a:prstDash val="solid"/>
                    </a:lnB>
                  </a:tcPr>
                </a:tc>
              </a:tr>
              <a:tr h="685800"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  <a:spcBef>
                          <a:spcPts val="1300"/>
                        </a:spcBef>
                      </a:pPr>
                      <a:r>
                        <a:rPr sz="2200" dirty="0">
                          <a:solidFill>
                            <a:srgbClr val="00882B"/>
                          </a:solidFill>
                          <a:latin typeface="Arial"/>
                          <a:cs typeface="Arial"/>
                        </a:rPr>
                        <a:t>0.90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165100" marB="0">
                    <a:lnL w="12700">
                      <a:solidFill>
                        <a:srgbClr val="A6AAA9"/>
                      </a:solidFill>
                      <a:prstDash val="solid"/>
                    </a:lnL>
                    <a:lnR w="12700">
                      <a:solidFill>
                        <a:srgbClr val="DCDEE0"/>
                      </a:solidFill>
                      <a:prstDash val="solid"/>
                    </a:lnR>
                    <a:lnT w="12700">
                      <a:solidFill>
                        <a:srgbClr val="DCDEE0"/>
                      </a:solidFill>
                      <a:prstDash val="solid"/>
                    </a:lnT>
                    <a:lnB w="12700">
                      <a:solidFill>
                        <a:srgbClr val="DCDEE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DCDEE0"/>
                      </a:solidFill>
                      <a:prstDash val="solid"/>
                    </a:lnL>
                    <a:lnR w="12700">
                      <a:solidFill>
                        <a:srgbClr val="A6AAA9"/>
                      </a:solidFill>
                      <a:prstDash val="solid"/>
                    </a:lnR>
                    <a:lnT w="12700">
                      <a:solidFill>
                        <a:srgbClr val="DCDEE0"/>
                      </a:solidFill>
                      <a:prstDash val="solid"/>
                    </a:lnT>
                    <a:lnB w="12700">
                      <a:solidFill>
                        <a:srgbClr val="DCDEE0"/>
                      </a:solidFill>
                      <a:prstDash val="solid"/>
                    </a:lnB>
                  </a:tcPr>
                </a:tc>
              </a:tr>
              <a:tr h="685800"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1300"/>
                        </a:spcBef>
                      </a:pPr>
                      <a:r>
                        <a:rPr sz="2200" dirty="0">
                          <a:solidFill>
                            <a:srgbClr val="A6AAA9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165100" marB="0">
                    <a:lnL w="12700">
                      <a:solidFill>
                        <a:srgbClr val="A6AAA9"/>
                      </a:solidFill>
                      <a:prstDash val="solid"/>
                    </a:lnL>
                    <a:lnR w="12700">
                      <a:solidFill>
                        <a:srgbClr val="DCDEE0"/>
                      </a:solidFill>
                      <a:prstDash val="solid"/>
                    </a:lnR>
                    <a:lnT w="12700">
                      <a:solidFill>
                        <a:srgbClr val="DCDEE0"/>
                      </a:solidFill>
                      <a:prstDash val="solid"/>
                    </a:lnT>
                    <a:lnB w="12700">
                      <a:solidFill>
                        <a:srgbClr val="DCDEE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DCDEE0"/>
                      </a:solidFill>
                      <a:prstDash val="solid"/>
                    </a:lnL>
                    <a:lnR w="12700">
                      <a:solidFill>
                        <a:srgbClr val="A6AAA9"/>
                      </a:solidFill>
                      <a:prstDash val="solid"/>
                    </a:lnR>
                    <a:lnT w="12700">
                      <a:solidFill>
                        <a:srgbClr val="DCDEE0"/>
                      </a:solidFill>
                      <a:prstDash val="solid"/>
                    </a:lnT>
                    <a:lnB w="12700">
                      <a:solidFill>
                        <a:srgbClr val="DCDEE0"/>
                      </a:solidFill>
                      <a:prstDash val="solid"/>
                    </a:lnB>
                  </a:tcPr>
                </a:tc>
              </a:tr>
              <a:tr h="685800"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1300"/>
                        </a:spcBef>
                      </a:pPr>
                      <a:r>
                        <a:rPr sz="2200" dirty="0">
                          <a:solidFill>
                            <a:srgbClr val="A6AAA9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165100" marB="0">
                    <a:lnL w="12700">
                      <a:solidFill>
                        <a:srgbClr val="A6AAA9"/>
                      </a:solidFill>
                      <a:prstDash val="solid"/>
                    </a:lnL>
                    <a:lnR w="12700">
                      <a:solidFill>
                        <a:srgbClr val="DCDEE0"/>
                      </a:solidFill>
                      <a:prstDash val="solid"/>
                    </a:lnR>
                    <a:lnT w="12700">
                      <a:solidFill>
                        <a:srgbClr val="DCDEE0"/>
                      </a:solidFill>
                      <a:prstDash val="solid"/>
                    </a:lnT>
                    <a:lnB w="12700">
                      <a:solidFill>
                        <a:srgbClr val="DCDEE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DCDEE0"/>
                      </a:solidFill>
                      <a:prstDash val="solid"/>
                    </a:lnL>
                    <a:lnR w="12700">
                      <a:solidFill>
                        <a:srgbClr val="A6AAA9"/>
                      </a:solidFill>
                      <a:prstDash val="solid"/>
                    </a:lnR>
                    <a:lnT w="12700">
                      <a:solidFill>
                        <a:srgbClr val="DCDEE0"/>
                      </a:solidFill>
                      <a:prstDash val="solid"/>
                    </a:lnT>
                    <a:lnB w="12700">
                      <a:solidFill>
                        <a:srgbClr val="DCDEE0"/>
                      </a:solidFill>
                      <a:prstDash val="solid"/>
                    </a:lnB>
                  </a:tcPr>
                </a:tc>
              </a:tr>
              <a:tr h="685800"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1300"/>
                        </a:spcBef>
                      </a:pPr>
                      <a:r>
                        <a:rPr sz="2200" dirty="0">
                          <a:solidFill>
                            <a:srgbClr val="A6AAA9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165100" marB="0">
                    <a:lnL w="12700">
                      <a:solidFill>
                        <a:srgbClr val="A6AAA9"/>
                      </a:solidFill>
                      <a:prstDash val="solid"/>
                    </a:lnL>
                    <a:lnR w="12700">
                      <a:solidFill>
                        <a:srgbClr val="DCDEE0"/>
                      </a:solidFill>
                      <a:prstDash val="solid"/>
                    </a:lnR>
                    <a:lnT w="12700">
                      <a:solidFill>
                        <a:srgbClr val="DCDEE0"/>
                      </a:solidFill>
                      <a:prstDash val="solid"/>
                    </a:lnT>
                    <a:lnB w="12700">
                      <a:solidFill>
                        <a:srgbClr val="A6AAA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DCDEE0"/>
                      </a:solidFill>
                      <a:prstDash val="solid"/>
                    </a:lnL>
                    <a:lnR w="12700">
                      <a:solidFill>
                        <a:srgbClr val="A6AAA9"/>
                      </a:solidFill>
                      <a:prstDash val="solid"/>
                    </a:lnR>
                    <a:lnT w="12700">
                      <a:solidFill>
                        <a:srgbClr val="DCDEE0"/>
                      </a:solidFill>
                      <a:prstDash val="solid"/>
                    </a:lnT>
                    <a:lnB w="12700">
                      <a:solidFill>
                        <a:srgbClr val="A6AAA9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6305550" y="5911850"/>
          <a:ext cx="1371600" cy="1371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5800"/>
                <a:gridCol w="685800"/>
              </a:tblGrid>
              <a:tr h="685800"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  <a:spcBef>
                          <a:spcPts val="1300"/>
                        </a:spcBef>
                      </a:pPr>
                      <a:r>
                        <a:rPr sz="2200" dirty="0">
                          <a:solidFill>
                            <a:srgbClr val="00882B"/>
                          </a:solidFill>
                          <a:latin typeface="Arial"/>
                          <a:cs typeface="Arial"/>
                        </a:rPr>
                        <a:t>9.64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165100" marB="0">
                    <a:lnL w="12700">
                      <a:solidFill>
                        <a:srgbClr val="A6AAA9"/>
                      </a:solidFill>
                      <a:prstDash val="solid"/>
                    </a:lnL>
                    <a:lnR w="12700">
                      <a:solidFill>
                        <a:srgbClr val="DCDEE0"/>
                      </a:solidFill>
                      <a:prstDash val="solid"/>
                    </a:lnR>
                    <a:lnT w="12700">
                      <a:solidFill>
                        <a:srgbClr val="A6AAA9"/>
                      </a:solidFill>
                      <a:prstDash val="solid"/>
                    </a:lnT>
                    <a:lnB w="12700">
                      <a:solidFill>
                        <a:srgbClr val="DCDEE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1300"/>
                        </a:spcBef>
                      </a:pPr>
                      <a:r>
                        <a:rPr sz="2200" dirty="0">
                          <a:solidFill>
                            <a:srgbClr val="A6AAA9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165100" marB="0">
                    <a:lnL w="12700">
                      <a:solidFill>
                        <a:srgbClr val="DCDEE0"/>
                      </a:solidFill>
                      <a:prstDash val="solid"/>
                    </a:lnL>
                    <a:lnR w="12700">
                      <a:solidFill>
                        <a:srgbClr val="A6AAA9"/>
                      </a:solidFill>
                      <a:prstDash val="solid"/>
                    </a:lnR>
                    <a:lnT w="12700">
                      <a:solidFill>
                        <a:srgbClr val="A6AAA9"/>
                      </a:solidFill>
                      <a:prstDash val="solid"/>
                    </a:lnT>
                    <a:lnB w="12700">
                      <a:solidFill>
                        <a:srgbClr val="DCDEE0"/>
                      </a:solidFill>
                      <a:prstDash val="solid"/>
                    </a:lnB>
                  </a:tcPr>
                </a:tc>
              </a:tr>
              <a:tr h="685800"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1300"/>
                        </a:spcBef>
                      </a:pPr>
                      <a:r>
                        <a:rPr sz="2200" dirty="0">
                          <a:solidFill>
                            <a:srgbClr val="A6AAA9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165100" marB="0">
                    <a:lnL w="12700">
                      <a:solidFill>
                        <a:srgbClr val="A6AAA9"/>
                      </a:solidFill>
                      <a:prstDash val="solid"/>
                    </a:lnL>
                    <a:lnR w="12700">
                      <a:solidFill>
                        <a:srgbClr val="DCDEE0"/>
                      </a:solidFill>
                      <a:prstDash val="solid"/>
                    </a:lnR>
                    <a:lnT w="12700">
                      <a:solidFill>
                        <a:srgbClr val="DCDEE0"/>
                      </a:solidFill>
                      <a:prstDash val="solid"/>
                    </a:lnT>
                    <a:lnB w="12700">
                      <a:solidFill>
                        <a:srgbClr val="A6AAA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DCDEE0"/>
                      </a:solidFill>
                      <a:prstDash val="solid"/>
                    </a:lnL>
                    <a:lnR w="12700">
                      <a:solidFill>
                        <a:srgbClr val="A6AAA9"/>
                      </a:solidFill>
                      <a:prstDash val="solid"/>
                    </a:lnR>
                    <a:lnT w="12700">
                      <a:solidFill>
                        <a:srgbClr val="DCDEE0"/>
                      </a:solidFill>
                      <a:prstDash val="solid"/>
                    </a:lnT>
                    <a:lnB w="12700">
                      <a:solidFill>
                        <a:srgbClr val="A6AAA9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8210550" y="5911850"/>
          <a:ext cx="3429000" cy="1371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5800"/>
                <a:gridCol w="685800"/>
                <a:gridCol w="685800"/>
                <a:gridCol w="685800"/>
                <a:gridCol w="685800"/>
              </a:tblGrid>
              <a:tr h="685800">
                <a:tc>
                  <a:txBody>
                    <a:bodyPr/>
                    <a:lstStyle/>
                    <a:p>
                      <a:pPr marL="76200">
                        <a:lnSpc>
                          <a:spcPct val="100000"/>
                        </a:lnSpc>
                        <a:spcBef>
                          <a:spcPts val="1300"/>
                        </a:spcBef>
                      </a:pPr>
                      <a:r>
                        <a:rPr sz="2200" dirty="0">
                          <a:solidFill>
                            <a:srgbClr val="00882B"/>
                          </a:solidFill>
                          <a:latin typeface="Arial"/>
                          <a:cs typeface="Arial"/>
                        </a:rPr>
                        <a:t>0.58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165100" marB="0">
                    <a:lnL w="12700">
                      <a:solidFill>
                        <a:srgbClr val="A6AAA9"/>
                      </a:solidFill>
                      <a:prstDash val="solid"/>
                    </a:lnL>
                    <a:lnR w="12700">
                      <a:solidFill>
                        <a:srgbClr val="DCDEE0"/>
                      </a:solidFill>
                      <a:prstDash val="solid"/>
                    </a:lnR>
                    <a:lnT w="12700">
                      <a:solidFill>
                        <a:srgbClr val="A6AAA9"/>
                      </a:solidFill>
                      <a:prstDash val="solid"/>
                    </a:lnT>
                    <a:lnB w="12700">
                      <a:solidFill>
                        <a:srgbClr val="DCDEE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6200">
                        <a:lnSpc>
                          <a:spcPct val="100000"/>
                        </a:lnSpc>
                        <a:spcBef>
                          <a:spcPts val="1300"/>
                        </a:spcBef>
                      </a:pPr>
                      <a:r>
                        <a:rPr sz="2200" dirty="0">
                          <a:solidFill>
                            <a:srgbClr val="00882B"/>
                          </a:solidFill>
                          <a:latin typeface="Arial"/>
                          <a:cs typeface="Arial"/>
                        </a:rPr>
                        <a:t>0.58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165100" marB="0">
                    <a:lnL w="12700">
                      <a:solidFill>
                        <a:srgbClr val="DCDEE0"/>
                      </a:solidFill>
                      <a:prstDash val="solid"/>
                    </a:lnL>
                    <a:lnR w="12700">
                      <a:solidFill>
                        <a:srgbClr val="DCDEE0"/>
                      </a:solidFill>
                      <a:prstDash val="solid"/>
                    </a:lnR>
                    <a:lnT w="12700">
                      <a:solidFill>
                        <a:srgbClr val="A6AAA9"/>
                      </a:solidFill>
                      <a:prstDash val="solid"/>
                    </a:lnT>
                    <a:lnB w="12700">
                      <a:solidFill>
                        <a:srgbClr val="DCDEE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6200">
                        <a:lnSpc>
                          <a:spcPct val="100000"/>
                        </a:lnSpc>
                        <a:spcBef>
                          <a:spcPts val="1300"/>
                        </a:spcBef>
                      </a:pPr>
                      <a:r>
                        <a:rPr sz="2200" dirty="0">
                          <a:solidFill>
                            <a:srgbClr val="00882B"/>
                          </a:solidFill>
                          <a:latin typeface="Arial"/>
                          <a:cs typeface="Arial"/>
                        </a:rPr>
                        <a:t>0.58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165100" marB="0">
                    <a:lnL w="12700">
                      <a:solidFill>
                        <a:srgbClr val="DCDEE0"/>
                      </a:solidFill>
                      <a:prstDash val="solid"/>
                    </a:lnL>
                    <a:lnR w="12700">
                      <a:solidFill>
                        <a:srgbClr val="DCDEE0"/>
                      </a:solidFill>
                      <a:prstDash val="solid"/>
                    </a:lnR>
                    <a:lnT w="12700">
                      <a:solidFill>
                        <a:srgbClr val="A6AAA9"/>
                      </a:solidFill>
                      <a:prstDash val="solid"/>
                    </a:lnT>
                    <a:lnB w="12700">
                      <a:solidFill>
                        <a:srgbClr val="DCDEE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1300"/>
                        </a:spcBef>
                      </a:pPr>
                      <a:r>
                        <a:rPr sz="2200" dirty="0">
                          <a:solidFill>
                            <a:srgbClr val="A6AAA9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165100" marB="0">
                    <a:lnL w="12700">
                      <a:solidFill>
                        <a:srgbClr val="DCDEE0"/>
                      </a:solidFill>
                      <a:prstDash val="solid"/>
                    </a:lnL>
                    <a:lnR w="12700">
                      <a:solidFill>
                        <a:srgbClr val="DCDEE0"/>
                      </a:solidFill>
                      <a:prstDash val="solid"/>
                    </a:lnR>
                    <a:lnT w="12700">
                      <a:solidFill>
                        <a:srgbClr val="A6AAA9"/>
                      </a:solidFill>
                      <a:prstDash val="solid"/>
                    </a:lnT>
                    <a:lnB w="12700">
                      <a:solidFill>
                        <a:srgbClr val="DCDEE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1300"/>
                        </a:spcBef>
                      </a:pPr>
                      <a:r>
                        <a:rPr sz="2200" dirty="0">
                          <a:solidFill>
                            <a:srgbClr val="A6AAA9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165100" marB="0">
                    <a:lnL w="12700">
                      <a:solidFill>
                        <a:srgbClr val="DCDEE0"/>
                      </a:solidFill>
                      <a:prstDash val="solid"/>
                    </a:lnL>
                    <a:lnR w="12700">
                      <a:solidFill>
                        <a:srgbClr val="A6AAA9"/>
                      </a:solidFill>
                      <a:prstDash val="solid"/>
                    </a:lnR>
                    <a:lnT w="12700">
                      <a:solidFill>
                        <a:srgbClr val="A6AAA9"/>
                      </a:solidFill>
                      <a:prstDash val="solid"/>
                    </a:lnT>
                    <a:lnB w="12700">
                      <a:solidFill>
                        <a:srgbClr val="DCDEE0"/>
                      </a:solidFill>
                      <a:prstDash val="solid"/>
                    </a:lnB>
                  </a:tcPr>
                </a:tc>
              </a:tr>
              <a:tr h="6858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A6AAA9"/>
                      </a:solidFill>
                      <a:prstDash val="solid"/>
                    </a:lnL>
                    <a:lnR w="12700">
                      <a:solidFill>
                        <a:srgbClr val="DCDEE0"/>
                      </a:solidFill>
                      <a:prstDash val="solid"/>
                    </a:lnR>
                    <a:lnT w="12700">
                      <a:solidFill>
                        <a:srgbClr val="DCDEE0"/>
                      </a:solidFill>
                      <a:prstDash val="solid"/>
                    </a:lnT>
                    <a:lnB w="12700">
                      <a:solidFill>
                        <a:srgbClr val="A6AAA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DCDEE0"/>
                      </a:solidFill>
                      <a:prstDash val="solid"/>
                    </a:lnL>
                    <a:lnR w="12700">
                      <a:solidFill>
                        <a:srgbClr val="DCDEE0"/>
                      </a:solidFill>
                      <a:prstDash val="solid"/>
                    </a:lnR>
                    <a:lnT w="12700">
                      <a:solidFill>
                        <a:srgbClr val="DCDEE0"/>
                      </a:solidFill>
                      <a:prstDash val="solid"/>
                    </a:lnT>
                    <a:lnB w="12700">
                      <a:solidFill>
                        <a:srgbClr val="A6AAA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DCDEE0"/>
                      </a:solidFill>
                      <a:prstDash val="solid"/>
                    </a:lnL>
                    <a:lnR w="12700">
                      <a:solidFill>
                        <a:srgbClr val="DCDEE0"/>
                      </a:solidFill>
                      <a:prstDash val="solid"/>
                    </a:lnR>
                    <a:lnT w="12700">
                      <a:solidFill>
                        <a:srgbClr val="DCDEE0"/>
                      </a:solidFill>
                      <a:prstDash val="solid"/>
                    </a:lnT>
                    <a:lnB w="12700">
                      <a:solidFill>
                        <a:srgbClr val="A6AAA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DCDEE0"/>
                      </a:solidFill>
                      <a:prstDash val="solid"/>
                    </a:lnL>
                    <a:lnR w="12700">
                      <a:solidFill>
                        <a:srgbClr val="DCDEE0"/>
                      </a:solidFill>
                      <a:prstDash val="solid"/>
                    </a:lnR>
                    <a:lnT w="12700">
                      <a:solidFill>
                        <a:srgbClr val="DCDEE0"/>
                      </a:solidFill>
                      <a:prstDash val="solid"/>
                    </a:lnT>
                    <a:lnB w="12700">
                      <a:solidFill>
                        <a:srgbClr val="A6AAA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DCDEE0"/>
                      </a:solidFill>
                      <a:prstDash val="solid"/>
                    </a:lnL>
                    <a:lnR w="12700">
                      <a:solidFill>
                        <a:srgbClr val="A6AAA9"/>
                      </a:solidFill>
                      <a:prstDash val="solid"/>
                    </a:lnR>
                    <a:lnT w="12700">
                      <a:solidFill>
                        <a:srgbClr val="DCDEE0"/>
                      </a:solidFill>
                      <a:prstDash val="solid"/>
                    </a:lnT>
                    <a:lnB w="12700">
                      <a:solidFill>
                        <a:srgbClr val="A6AAA9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8" name="object 8"/>
          <p:cNvSpPr txBox="1"/>
          <p:nvPr/>
        </p:nvSpPr>
        <p:spPr>
          <a:xfrm>
            <a:off x="3860800" y="6311900"/>
            <a:ext cx="26289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latin typeface="Arial"/>
                <a:cs typeface="Arial"/>
              </a:rPr>
              <a:t>=</a:t>
            </a:r>
            <a:endParaRPr sz="32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943600" y="6324600"/>
            <a:ext cx="22860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latin typeface="Arial"/>
                <a:cs typeface="Arial"/>
              </a:rPr>
              <a:t>x</a:t>
            </a:r>
            <a:endParaRPr sz="32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823200" y="6324600"/>
            <a:ext cx="22860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latin typeface="Arial"/>
                <a:cs typeface="Arial"/>
              </a:rPr>
              <a:t>x</a:t>
            </a:r>
            <a:endParaRPr sz="3200">
              <a:latin typeface="Arial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145">
              <a:lnSpc>
                <a:spcPct val="100000"/>
              </a:lnSpc>
              <a:spcBef>
                <a:spcPts val="100"/>
              </a:spcBef>
            </a:pPr>
            <a:r>
              <a:rPr dirty="0"/>
              <a:t>SVD - </a:t>
            </a:r>
            <a:r>
              <a:rPr spc="-5" dirty="0"/>
              <a:t>Interpretation</a:t>
            </a:r>
            <a:r>
              <a:rPr spc="-65" dirty="0"/>
              <a:t> </a:t>
            </a:r>
            <a:r>
              <a:rPr dirty="0"/>
              <a:t>#2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16000" y="2123439"/>
            <a:ext cx="8590280" cy="1892300"/>
          </a:xfrm>
          <a:prstGeom prst="rect">
            <a:avLst/>
          </a:prstGeom>
        </p:spPr>
        <p:txBody>
          <a:bodyPr vert="horz" wrap="square" lIns="0" tIns="863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80"/>
              </a:spcBef>
            </a:pPr>
            <a:r>
              <a:rPr sz="3600" dirty="0">
                <a:latin typeface="Arial"/>
                <a:cs typeface="Arial"/>
              </a:rPr>
              <a:t>More</a:t>
            </a:r>
            <a:r>
              <a:rPr sz="3600" spc="-5" dirty="0">
                <a:latin typeface="Arial"/>
                <a:cs typeface="Arial"/>
              </a:rPr>
              <a:t> details</a:t>
            </a:r>
            <a:endParaRPr sz="3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80"/>
              </a:spcBef>
            </a:pPr>
            <a:r>
              <a:rPr sz="3600" spc="-5" dirty="0">
                <a:latin typeface="Arial"/>
                <a:cs typeface="Arial"/>
              </a:rPr>
              <a:t>Q: </a:t>
            </a:r>
            <a:r>
              <a:rPr sz="3600" dirty="0">
                <a:latin typeface="Arial"/>
                <a:cs typeface="Arial"/>
              </a:rPr>
              <a:t>how </a:t>
            </a:r>
            <a:r>
              <a:rPr sz="3600" spc="-5" dirty="0">
                <a:latin typeface="Arial"/>
                <a:cs typeface="Arial"/>
              </a:rPr>
              <a:t>exactly </a:t>
            </a:r>
            <a:r>
              <a:rPr sz="3600" dirty="0">
                <a:latin typeface="Arial"/>
                <a:cs typeface="Arial"/>
              </a:rPr>
              <a:t>is dim. </a:t>
            </a:r>
            <a:r>
              <a:rPr sz="3600" spc="-5" dirty="0">
                <a:latin typeface="Arial"/>
                <a:cs typeface="Arial"/>
              </a:rPr>
              <a:t>reduction</a:t>
            </a:r>
            <a:r>
              <a:rPr sz="3600" spc="-25" dirty="0">
                <a:latin typeface="Arial"/>
                <a:cs typeface="Arial"/>
              </a:rPr>
              <a:t> </a:t>
            </a:r>
            <a:r>
              <a:rPr sz="3600" dirty="0">
                <a:latin typeface="Arial"/>
                <a:cs typeface="Arial"/>
              </a:rPr>
              <a:t>done?</a:t>
            </a:r>
            <a:endParaRPr sz="3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80"/>
              </a:spcBef>
            </a:pPr>
            <a:r>
              <a:rPr sz="3600" dirty="0">
                <a:latin typeface="Arial"/>
                <a:cs typeface="Arial"/>
              </a:rPr>
              <a:t>A: set </a:t>
            </a:r>
            <a:r>
              <a:rPr sz="3600" spc="-5" dirty="0">
                <a:latin typeface="Arial"/>
                <a:cs typeface="Arial"/>
              </a:rPr>
              <a:t>the </a:t>
            </a:r>
            <a:r>
              <a:rPr sz="3600" dirty="0">
                <a:latin typeface="Arial"/>
                <a:cs typeface="Arial"/>
              </a:rPr>
              <a:t>smallest singular values </a:t>
            </a:r>
            <a:r>
              <a:rPr sz="3600" spc="-5" dirty="0">
                <a:latin typeface="Arial"/>
                <a:cs typeface="Arial"/>
              </a:rPr>
              <a:t>to</a:t>
            </a:r>
            <a:r>
              <a:rPr sz="3600" spc="-105" dirty="0">
                <a:latin typeface="Arial"/>
                <a:cs typeface="Arial"/>
              </a:rPr>
              <a:t> </a:t>
            </a:r>
            <a:r>
              <a:rPr sz="3600" dirty="0">
                <a:latin typeface="Arial"/>
                <a:cs typeface="Arial"/>
              </a:rPr>
              <a:t>zero:</a:t>
            </a:r>
            <a:endParaRPr sz="3600">
              <a:latin typeface="Arial"/>
              <a:cs typeface="Arial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3638550" y="5022850"/>
          <a:ext cx="2286000" cy="3200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/>
                <a:gridCol w="457200"/>
                <a:gridCol w="457200"/>
                <a:gridCol w="457200"/>
                <a:gridCol w="457200"/>
              </a:tblGrid>
              <a:tr h="457200"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200" dirty="0">
                          <a:solidFill>
                            <a:srgbClr val="00882B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A6AAA9"/>
                      </a:solidFill>
                      <a:prstDash val="solid"/>
                    </a:lnL>
                    <a:lnR w="12700">
                      <a:solidFill>
                        <a:srgbClr val="DCDEE0"/>
                      </a:solidFill>
                      <a:prstDash val="solid"/>
                    </a:lnR>
                    <a:lnT w="12700">
                      <a:solidFill>
                        <a:srgbClr val="A6AAA9"/>
                      </a:solidFill>
                      <a:prstDash val="solid"/>
                    </a:lnT>
                    <a:lnB w="12700">
                      <a:solidFill>
                        <a:srgbClr val="DCDEE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200" dirty="0">
                          <a:solidFill>
                            <a:srgbClr val="00882B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DCDEE0"/>
                      </a:solidFill>
                      <a:prstDash val="solid"/>
                    </a:lnL>
                    <a:lnR w="12700">
                      <a:solidFill>
                        <a:srgbClr val="DCDEE0"/>
                      </a:solidFill>
                      <a:prstDash val="solid"/>
                    </a:lnR>
                    <a:lnT w="12700">
                      <a:solidFill>
                        <a:srgbClr val="A6AAA9"/>
                      </a:solidFill>
                      <a:prstDash val="solid"/>
                    </a:lnT>
                    <a:lnB w="12700">
                      <a:solidFill>
                        <a:srgbClr val="DCDEE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200" dirty="0">
                          <a:solidFill>
                            <a:srgbClr val="00882B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DCDEE0"/>
                      </a:solidFill>
                      <a:prstDash val="solid"/>
                    </a:lnL>
                    <a:lnR w="12700">
                      <a:solidFill>
                        <a:srgbClr val="DCDEE0"/>
                      </a:solidFill>
                      <a:prstDash val="solid"/>
                    </a:lnR>
                    <a:lnT w="12700">
                      <a:solidFill>
                        <a:srgbClr val="A6AAA9"/>
                      </a:solidFill>
                      <a:prstDash val="solid"/>
                    </a:lnT>
                    <a:lnB w="12700">
                      <a:solidFill>
                        <a:srgbClr val="DCDEE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200" dirty="0">
                          <a:solidFill>
                            <a:srgbClr val="A6AAA9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DCDEE0"/>
                      </a:solidFill>
                      <a:prstDash val="solid"/>
                    </a:lnL>
                    <a:lnR w="12700">
                      <a:solidFill>
                        <a:srgbClr val="DCDEE0"/>
                      </a:solidFill>
                      <a:prstDash val="solid"/>
                    </a:lnR>
                    <a:lnT w="12700">
                      <a:solidFill>
                        <a:srgbClr val="A6AAA9"/>
                      </a:solidFill>
                      <a:prstDash val="solid"/>
                    </a:lnT>
                    <a:lnB w="12700">
                      <a:solidFill>
                        <a:srgbClr val="DCDEE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200" dirty="0">
                          <a:solidFill>
                            <a:srgbClr val="A6AAA9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DCDEE0"/>
                      </a:solidFill>
                      <a:prstDash val="solid"/>
                    </a:lnL>
                    <a:lnR w="12700">
                      <a:solidFill>
                        <a:srgbClr val="A6AAA9"/>
                      </a:solidFill>
                      <a:prstDash val="solid"/>
                    </a:lnR>
                    <a:lnT w="12700">
                      <a:solidFill>
                        <a:srgbClr val="A6AAA9"/>
                      </a:solidFill>
                      <a:prstDash val="solid"/>
                    </a:lnT>
                    <a:lnB w="12700">
                      <a:solidFill>
                        <a:srgbClr val="DCDEE0"/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200" dirty="0">
                          <a:solidFill>
                            <a:srgbClr val="00882B"/>
                          </a:solidFill>
                          <a:latin typeface="Arial"/>
                          <a:cs typeface="Arial"/>
                        </a:rPr>
                        <a:t>2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A6AAA9"/>
                      </a:solidFill>
                      <a:prstDash val="solid"/>
                    </a:lnL>
                    <a:lnR w="12700">
                      <a:solidFill>
                        <a:srgbClr val="DCDEE0"/>
                      </a:solidFill>
                      <a:prstDash val="solid"/>
                    </a:lnR>
                    <a:lnT w="12700">
                      <a:solidFill>
                        <a:srgbClr val="DCDEE0"/>
                      </a:solidFill>
                      <a:prstDash val="solid"/>
                    </a:lnT>
                    <a:lnB w="12700">
                      <a:solidFill>
                        <a:srgbClr val="DCDEE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200" dirty="0">
                          <a:solidFill>
                            <a:srgbClr val="00882B"/>
                          </a:solidFill>
                          <a:latin typeface="Arial"/>
                          <a:cs typeface="Arial"/>
                        </a:rPr>
                        <a:t>2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DCDEE0"/>
                      </a:solidFill>
                      <a:prstDash val="solid"/>
                    </a:lnL>
                    <a:lnR w="12700">
                      <a:solidFill>
                        <a:srgbClr val="DCDEE0"/>
                      </a:solidFill>
                      <a:prstDash val="solid"/>
                    </a:lnR>
                    <a:lnT w="12700">
                      <a:solidFill>
                        <a:srgbClr val="DCDEE0"/>
                      </a:solidFill>
                      <a:prstDash val="solid"/>
                    </a:lnT>
                    <a:lnB w="12700">
                      <a:solidFill>
                        <a:srgbClr val="DCDEE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200" dirty="0">
                          <a:solidFill>
                            <a:srgbClr val="00882B"/>
                          </a:solidFill>
                          <a:latin typeface="Arial"/>
                          <a:cs typeface="Arial"/>
                        </a:rPr>
                        <a:t>2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DCDEE0"/>
                      </a:solidFill>
                      <a:prstDash val="solid"/>
                    </a:lnL>
                    <a:lnR w="12700">
                      <a:solidFill>
                        <a:srgbClr val="DCDEE0"/>
                      </a:solidFill>
                      <a:prstDash val="solid"/>
                    </a:lnR>
                    <a:lnT w="12700">
                      <a:solidFill>
                        <a:srgbClr val="DCDEE0"/>
                      </a:solidFill>
                      <a:prstDash val="solid"/>
                    </a:lnT>
                    <a:lnB w="12700">
                      <a:solidFill>
                        <a:srgbClr val="DCDEE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200" dirty="0">
                          <a:solidFill>
                            <a:srgbClr val="A6AAA9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DCDEE0"/>
                      </a:solidFill>
                      <a:prstDash val="solid"/>
                    </a:lnL>
                    <a:lnR w="12700">
                      <a:solidFill>
                        <a:srgbClr val="DCDEE0"/>
                      </a:solidFill>
                      <a:prstDash val="solid"/>
                    </a:lnR>
                    <a:lnT w="12700">
                      <a:solidFill>
                        <a:srgbClr val="DCDEE0"/>
                      </a:solidFill>
                      <a:prstDash val="solid"/>
                    </a:lnT>
                    <a:lnB w="12700">
                      <a:solidFill>
                        <a:srgbClr val="DCDEE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200" dirty="0">
                          <a:solidFill>
                            <a:srgbClr val="A6AAA9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DCDEE0"/>
                      </a:solidFill>
                      <a:prstDash val="solid"/>
                    </a:lnL>
                    <a:lnR w="12700">
                      <a:solidFill>
                        <a:srgbClr val="A6AAA9"/>
                      </a:solidFill>
                      <a:prstDash val="solid"/>
                    </a:lnR>
                    <a:lnT w="12700">
                      <a:solidFill>
                        <a:srgbClr val="DCDEE0"/>
                      </a:solidFill>
                      <a:prstDash val="solid"/>
                    </a:lnT>
                    <a:lnB w="12700">
                      <a:solidFill>
                        <a:srgbClr val="DCDEE0"/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200" dirty="0">
                          <a:solidFill>
                            <a:srgbClr val="00882B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A6AAA9"/>
                      </a:solidFill>
                      <a:prstDash val="solid"/>
                    </a:lnL>
                    <a:lnR w="12700">
                      <a:solidFill>
                        <a:srgbClr val="DCDEE0"/>
                      </a:solidFill>
                      <a:prstDash val="solid"/>
                    </a:lnR>
                    <a:lnT w="12700">
                      <a:solidFill>
                        <a:srgbClr val="DCDEE0"/>
                      </a:solidFill>
                      <a:prstDash val="solid"/>
                    </a:lnT>
                    <a:lnB w="12700">
                      <a:solidFill>
                        <a:srgbClr val="DCDEE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200" dirty="0">
                          <a:solidFill>
                            <a:srgbClr val="00882B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DCDEE0"/>
                      </a:solidFill>
                      <a:prstDash val="solid"/>
                    </a:lnL>
                    <a:lnR w="12700">
                      <a:solidFill>
                        <a:srgbClr val="DCDEE0"/>
                      </a:solidFill>
                      <a:prstDash val="solid"/>
                    </a:lnR>
                    <a:lnT w="12700">
                      <a:solidFill>
                        <a:srgbClr val="DCDEE0"/>
                      </a:solidFill>
                      <a:prstDash val="solid"/>
                    </a:lnT>
                    <a:lnB w="12700">
                      <a:solidFill>
                        <a:srgbClr val="DCDEE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200" dirty="0">
                          <a:solidFill>
                            <a:srgbClr val="00882B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DCDEE0"/>
                      </a:solidFill>
                      <a:prstDash val="solid"/>
                    </a:lnL>
                    <a:lnR w="12700">
                      <a:solidFill>
                        <a:srgbClr val="DCDEE0"/>
                      </a:solidFill>
                      <a:prstDash val="solid"/>
                    </a:lnR>
                    <a:lnT w="12700">
                      <a:solidFill>
                        <a:srgbClr val="DCDEE0"/>
                      </a:solidFill>
                      <a:prstDash val="solid"/>
                    </a:lnT>
                    <a:lnB w="12700">
                      <a:solidFill>
                        <a:srgbClr val="DCDEE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200" dirty="0">
                          <a:solidFill>
                            <a:srgbClr val="A6AAA9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DCDEE0"/>
                      </a:solidFill>
                      <a:prstDash val="solid"/>
                    </a:lnL>
                    <a:lnR w="12700">
                      <a:solidFill>
                        <a:srgbClr val="DCDEE0"/>
                      </a:solidFill>
                      <a:prstDash val="solid"/>
                    </a:lnR>
                    <a:lnT w="12700">
                      <a:solidFill>
                        <a:srgbClr val="DCDEE0"/>
                      </a:solidFill>
                      <a:prstDash val="solid"/>
                    </a:lnT>
                    <a:lnB w="12700">
                      <a:solidFill>
                        <a:srgbClr val="DCDEE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200" dirty="0">
                          <a:solidFill>
                            <a:srgbClr val="A6AAA9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DCDEE0"/>
                      </a:solidFill>
                      <a:prstDash val="solid"/>
                    </a:lnL>
                    <a:lnR w="12700">
                      <a:solidFill>
                        <a:srgbClr val="A6AAA9"/>
                      </a:solidFill>
                      <a:prstDash val="solid"/>
                    </a:lnR>
                    <a:lnT w="12700">
                      <a:solidFill>
                        <a:srgbClr val="DCDEE0"/>
                      </a:solidFill>
                      <a:prstDash val="solid"/>
                    </a:lnT>
                    <a:lnB w="12700">
                      <a:solidFill>
                        <a:srgbClr val="DCDEE0"/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200" dirty="0">
                          <a:solidFill>
                            <a:srgbClr val="00882B"/>
                          </a:solidFill>
                          <a:latin typeface="Arial"/>
                          <a:cs typeface="Arial"/>
                        </a:rPr>
                        <a:t>5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A6AAA9"/>
                      </a:solidFill>
                      <a:prstDash val="solid"/>
                    </a:lnL>
                    <a:lnR w="12700">
                      <a:solidFill>
                        <a:srgbClr val="DCDEE0"/>
                      </a:solidFill>
                      <a:prstDash val="solid"/>
                    </a:lnR>
                    <a:lnT w="12700">
                      <a:solidFill>
                        <a:srgbClr val="DCDEE0"/>
                      </a:solidFill>
                      <a:prstDash val="solid"/>
                    </a:lnT>
                    <a:lnB w="12700">
                      <a:solidFill>
                        <a:srgbClr val="DCDEE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200" dirty="0">
                          <a:solidFill>
                            <a:srgbClr val="00882B"/>
                          </a:solidFill>
                          <a:latin typeface="Arial"/>
                          <a:cs typeface="Arial"/>
                        </a:rPr>
                        <a:t>5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DCDEE0"/>
                      </a:solidFill>
                      <a:prstDash val="solid"/>
                    </a:lnL>
                    <a:lnR w="12700">
                      <a:solidFill>
                        <a:srgbClr val="DCDEE0"/>
                      </a:solidFill>
                      <a:prstDash val="solid"/>
                    </a:lnR>
                    <a:lnT w="12700">
                      <a:solidFill>
                        <a:srgbClr val="DCDEE0"/>
                      </a:solidFill>
                      <a:prstDash val="solid"/>
                    </a:lnT>
                    <a:lnB w="12700">
                      <a:solidFill>
                        <a:srgbClr val="DCDEE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200" dirty="0">
                          <a:solidFill>
                            <a:srgbClr val="00882B"/>
                          </a:solidFill>
                          <a:latin typeface="Arial"/>
                          <a:cs typeface="Arial"/>
                        </a:rPr>
                        <a:t>5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DCDEE0"/>
                      </a:solidFill>
                      <a:prstDash val="solid"/>
                    </a:lnL>
                    <a:lnR w="12700">
                      <a:solidFill>
                        <a:srgbClr val="DCDEE0"/>
                      </a:solidFill>
                      <a:prstDash val="solid"/>
                    </a:lnR>
                    <a:lnT w="12700">
                      <a:solidFill>
                        <a:srgbClr val="DCDEE0"/>
                      </a:solidFill>
                      <a:prstDash val="solid"/>
                    </a:lnT>
                    <a:lnB w="12700">
                      <a:solidFill>
                        <a:srgbClr val="DCDEE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200" dirty="0">
                          <a:solidFill>
                            <a:srgbClr val="A6AAA9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DCDEE0"/>
                      </a:solidFill>
                      <a:prstDash val="solid"/>
                    </a:lnL>
                    <a:lnR w="12700">
                      <a:solidFill>
                        <a:srgbClr val="DCDEE0"/>
                      </a:solidFill>
                      <a:prstDash val="solid"/>
                    </a:lnR>
                    <a:lnT w="12700">
                      <a:solidFill>
                        <a:srgbClr val="DCDEE0"/>
                      </a:solidFill>
                      <a:prstDash val="solid"/>
                    </a:lnT>
                    <a:lnB w="12700">
                      <a:solidFill>
                        <a:srgbClr val="DCDEE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200" dirty="0">
                          <a:solidFill>
                            <a:srgbClr val="A6AAA9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DCDEE0"/>
                      </a:solidFill>
                      <a:prstDash val="solid"/>
                    </a:lnL>
                    <a:lnR w="12700">
                      <a:solidFill>
                        <a:srgbClr val="A6AAA9"/>
                      </a:solidFill>
                      <a:prstDash val="solid"/>
                    </a:lnR>
                    <a:lnT w="12700">
                      <a:solidFill>
                        <a:srgbClr val="DCDEE0"/>
                      </a:solidFill>
                      <a:prstDash val="solid"/>
                    </a:lnT>
                    <a:lnB w="12700">
                      <a:solidFill>
                        <a:srgbClr val="DCDEE0"/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200" dirty="0">
                          <a:solidFill>
                            <a:srgbClr val="A6AAA9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A6AAA9"/>
                      </a:solidFill>
                      <a:prstDash val="solid"/>
                    </a:lnL>
                    <a:lnR w="12700">
                      <a:solidFill>
                        <a:srgbClr val="DCDEE0"/>
                      </a:solidFill>
                      <a:prstDash val="solid"/>
                    </a:lnR>
                    <a:lnT w="12700">
                      <a:solidFill>
                        <a:srgbClr val="DCDEE0"/>
                      </a:solidFill>
                      <a:prstDash val="solid"/>
                    </a:lnT>
                    <a:lnB w="12700">
                      <a:solidFill>
                        <a:srgbClr val="DCDEE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200" dirty="0">
                          <a:solidFill>
                            <a:srgbClr val="A6AAA9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DCDEE0"/>
                      </a:solidFill>
                      <a:prstDash val="solid"/>
                    </a:lnL>
                    <a:lnR w="12700">
                      <a:solidFill>
                        <a:srgbClr val="DCDEE0"/>
                      </a:solidFill>
                      <a:prstDash val="solid"/>
                    </a:lnR>
                    <a:lnT w="12700">
                      <a:solidFill>
                        <a:srgbClr val="DCDEE0"/>
                      </a:solidFill>
                      <a:prstDash val="solid"/>
                    </a:lnT>
                    <a:lnB w="12700">
                      <a:solidFill>
                        <a:srgbClr val="DCDEE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200" dirty="0">
                          <a:solidFill>
                            <a:srgbClr val="A6AAA9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DCDEE0"/>
                      </a:solidFill>
                      <a:prstDash val="solid"/>
                    </a:lnL>
                    <a:lnR w="12700">
                      <a:solidFill>
                        <a:srgbClr val="DCDEE0"/>
                      </a:solidFill>
                      <a:prstDash val="solid"/>
                    </a:lnR>
                    <a:lnT w="12700">
                      <a:solidFill>
                        <a:srgbClr val="DCDEE0"/>
                      </a:solidFill>
                      <a:prstDash val="solid"/>
                    </a:lnT>
                    <a:lnB w="12700">
                      <a:solidFill>
                        <a:srgbClr val="DCDEE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200" dirty="0">
                          <a:solidFill>
                            <a:srgbClr val="DE6A10"/>
                          </a:solidFill>
                          <a:latin typeface="Arial"/>
                          <a:cs typeface="Arial"/>
                        </a:rPr>
                        <a:t>2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DCDEE0"/>
                      </a:solidFill>
                      <a:prstDash val="solid"/>
                    </a:lnL>
                    <a:lnR w="12700">
                      <a:solidFill>
                        <a:srgbClr val="DCDEE0"/>
                      </a:solidFill>
                      <a:prstDash val="solid"/>
                    </a:lnR>
                    <a:lnT w="12700">
                      <a:solidFill>
                        <a:srgbClr val="DCDEE0"/>
                      </a:solidFill>
                      <a:prstDash val="solid"/>
                    </a:lnT>
                    <a:lnB w="12700">
                      <a:solidFill>
                        <a:srgbClr val="DCDEE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200" dirty="0">
                          <a:solidFill>
                            <a:srgbClr val="DE6A10"/>
                          </a:solidFill>
                          <a:latin typeface="Arial"/>
                          <a:cs typeface="Arial"/>
                        </a:rPr>
                        <a:t>2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DCDEE0"/>
                      </a:solidFill>
                      <a:prstDash val="solid"/>
                    </a:lnL>
                    <a:lnR w="12700">
                      <a:solidFill>
                        <a:srgbClr val="A6AAA9"/>
                      </a:solidFill>
                      <a:prstDash val="solid"/>
                    </a:lnR>
                    <a:lnT w="12700">
                      <a:solidFill>
                        <a:srgbClr val="DCDEE0"/>
                      </a:solidFill>
                      <a:prstDash val="solid"/>
                    </a:lnT>
                    <a:lnB w="12700">
                      <a:solidFill>
                        <a:srgbClr val="DCDEE0"/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200" dirty="0">
                          <a:solidFill>
                            <a:srgbClr val="A6AAA9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A6AAA9"/>
                      </a:solidFill>
                      <a:prstDash val="solid"/>
                    </a:lnL>
                    <a:lnR w="12700">
                      <a:solidFill>
                        <a:srgbClr val="DCDEE0"/>
                      </a:solidFill>
                      <a:prstDash val="solid"/>
                    </a:lnR>
                    <a:lnT w="12700">
                      <a:solidFill>
                        <a:srgbClr val="DCDEE0"/>
                      </a:solidFill>
                      <a:prstDash val="solid"/>
                    </a:lnT>
                    <a:lnB w="12700">
                      <a:solidFill>
                        <a:srgbClr val="DCDEE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200" dirty="0">
                          <a:solidFill>
                            <a:srgbClr val="A6AAA9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DCDEE0"/>
                      </a:solidFill>
                      <a:prstDash val="solid"/>
                    </a:lnL>
                    <a:lnR w="12700">
                      <a:solidFill>
                        <a:srgbClr val="DCDEE0"/>
                      </a:solidFill>
                      <a:prstDash val="solid"/>
                    </a:lnR>
                    <a:lnT w="12700">
                      <a:solidFill>
                        <a:srgbClr val="DCDEE0"/>
                      </a:solidFill>
                      <a:prstDash val="solid"/>
                    </a:lnT>
                    <a:lnB w="12700">
                      <a:solidFill>
                        <a:srgbClr val="DCDEE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200" dirty="0">
                          <a:solidFill>
                            <a:srgbClr val="A6AAA9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DCDEE0"/>
                      </a:solidFill>
                      <a:prstDash val="solid"/>
                    </a:lnL>
                    <a:lnR w="12700">
                      <a:solidFill>
                        <a:srgbClr val="DCDEE0"/>
                      </a:solidFill>
                      <a:prstDash val="solid"/>
                    </a:lnR>
                    <a:lnT w="12700">
                      <a:solidFill>
                        <a:srgbClr val="DCDEE0"/>
                      </a:solidFill>
                      <a:prstDash val="solid"/>
                    </a:lnT>
                    <a:lnB w="12700">
                      <a:solidFill>
                        <a:srgbClr val="DCDEE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200" dirty="0">
                          <a:solidFill>
                            <a:srgbClr val="DE6A10"/>
                          </a:solidFill>
                          <a:latin typeface="Arial"/>
                          <a:cs typeface="Arial"/>
                        </a:rPr>
                        <a:t>3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DCDEE0"/>
                      </a:solidFill>
                      <a:prstDash val="solid"/>
                    </a:lnL>
                    <a:lnR w="12700">
                      <a:solidFill>
                        <a:srgbClr val="DCDEE0"/>
                      </a:solidFill>
                      <a:prstDash val="solid"/>
                    </a:lnR>
                    <a:lnT w="12700">
                      <a:solidFill>
                        <a:srgbClr val="DCDEE0"/>
                      </a:solidFill>
                      <a:prstDash val="solid"/>
                    </a:lnT>
                    <a:lnB w="12700">
                      <a:solidFill>
                        <a:srgbClr val="DCDEE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200" dirty="0">
                          <a:solidFill>
                            <a:srgbClr val="DE6A10"/>
                          </a:solidFill>
                          <a:latin typeface="Arial"/>
                          <a:cs typeface="Arial"/>
                        </a:rPr>
                        <a:t>3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DCDEE0"/>
                      </a:solidFill>
                      <a:prstDash val="solid"/>
                    </a:lnL>
                    <a:lnR w="12700">
                      <a:solidFill>
                        <a:srgbClr val="A6AAA9"/>
                      </a:solidFill>
                      <a:prstDash val="solid"/>
                    </a:lnR>
                    <a:lnT w="12700">
                      <a:solidFill>
                        <a:srgbClr val="DCDEE0"/>
                      </a:solidFill>
                      <a:prstDash val="solid"/>
                    </a:lnT>
                    <a:lnB w="12700">
                      <a:solidFill>
                        <a:srgbClr val="DCDEE0"/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200" dirty="0">
                          <a:solidFill>
                            <a:srgbClr val="A6AAA9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A6AAA9"/>
                      </a:solidFill>
                      <a:prstDash val="solid"/>
                    </a:lnL>
                    <a:lnR w="12700">
                      <a:solidFill>
                        <a:srgbClr val="DCDEE0"/>
                      </a:solidFill>
                      <a:prstDash val="solid"/>
                    </a:lnR>
                    <a:lnT w="12700">
                      <a:solidFill>
                        <a:srgbClr val="DCDEE0"/>
                      </a:solidFill>
                      <a:prstDash val="solid"/>
                    </a:lnT>
                    <a:lnB w="12700">
                      <a:solidFill>
                        <a:srgbClr val="A6AAA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200" dirty="0">
                          <a:solidFill>
                            <a:srgbClr val="A6AAA9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DCDEE0"/>
                      </a:solidFill>
                      <a:prstDash val="solid"/>
                    </a:lnL>
                    <a:lnR w="12700">
                      <a:solidFill>
                        <a:srgbClr val="DCDEE0"/>
                      </a:solidFill>
                      <a:prstDash val="solid"/>
                    </a:lnR>
                    <a:lnT w="12700">
                      <a:solidFill>
                        <a:srgbClr val="DCDEE0"/>
                      </a:solidFill>
                      <a:prstDash val="solid"/>
                    </a:lnT>
                    <a:lnB w="12700">
                      <a:solidFill>
                        <a:srgbClr val="A6AAA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200" dirty="0">
                          <a:solidFill>
                            <a:srgbClr val="A6AAA9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DCDEE0"/>
                      </a:solidFill>
                      <a:prstDash val="solid"/>
                    </a:lnL>
                    <a:lnR w="12700">
                      <a:solidFill>
                        <a:srgbClr val="DCDEE0"/>
                      </a:solidFill>
                      <a:prstDash val="solid"/>
                    </a:lnR>
                    <a:lnT w="12700">
                      <a:solidFill>
                        <a:srgbClr val="DCDEE0"/>
                      </a:solidFill>
                      <a:prstDash val="solid"/>
                    </a:lnT>
                    <a:lnB w="12700">
                      <a:solidFill>
                        <a:srgbClr val="A6AAA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200" dirty="0">
                          <a:solidFill>
                            <a:srgbClr val="DE6A10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DCDEE0"/>
                      </a:solidFill>
                      <a:prstDash val="solid"/>
                    </a:lnL>
                    <a:lnR w="12700">
                      <a:solidFill>
                        <a:srgbClr val="DCDEE0"/>
                      </a:solidFill>
                      <a:prstDash val="solid"/>
                    </a:lnR>
                    <a:lnT w="12700">
                      <a:solidFill>
                        <a:srgbClr val="DCDEE0"/>
                      </a:solidFill>
                      <a:prstDash val="solid"/>
                    </a:lnT>
                    <a:lnB w="12700">
                      <a:solidFill>
                        <a:srgbClr val="A6AAA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200" dirty="0">
                          <a:solidFill>
                            <a:srgbClr val="DE6A10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DCDEE0"/>
                      </a:solidFill>
                      <a:prstDash val="solid"/>
                    </a:lnL>
                    <a:lnR w="12700">
                      <a:solidFill>
                        <a:srgbClr val="A6AAA9"/>
                      </a:solidFill>
                      <a:prstDash val="solid"/>
                    </a:lnR>
                    <a:lnT w="12700">
                      <a:solidFill>
                        <a:srgbClr val="DCDEE0"/>
                      </a:solidFill>
                      <a:prstDash val="solid"/>
                    </a:lnT>
                    <a:lnB w="12700">
                      <a:solidFill>
                        <a:srgbClr val="A6AAA9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6261100" y="6350000"/>
            <a:ext cx="26289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latin typeface="Arial"/>
                <a:cs typeface="Arial"/>
              </a:rPr>
              <a:t>~</a:t>
            </a:r>
            <a:endParaRPr sz="3200">
              <a:latin typeface="Arial"/>
              <a:cs typeface="Arial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6851650" y="5022850"/>
          <a:ext cx="2286000" cy="3200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/>
                <a:gridCol w="457200"/>
                <a:gridCol w="457200"/>
                <a:gridCol w="457200"/>
                <a:gridCol w="457200"/>
              </a:tblGrid>
              <a:tr h="457200"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200" dirty="0">
                          <a:solidFill>
                            <a:srgbClr val="00882B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A6AAA9"/>
                      </a:solidFill>
                      <a:prstDash val="solid"/>
                    </a:lnL>
                    <a:lnR w="12700">
                      <a:solidFill>
                        <a:srgbClr val="DCDEE0"/>
                      </a:solidFill>
                      <a:prstDash val="solid"/>
                    </a:lnR>
                    <a:lnT w="12700">
                      <a:solidFill>
                        <a:srgbClr val="A6AAA9"/>
                      </a:solidFill>
                      <a:prstDash val="solid"/>
                    </a:lnT>
                    <a:lnB w="12700">
                      <a:solidFill>
                        <a:srgbClr val="DCDEE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200" dirty="0">
                          <a:solidFill>
                            <a:srgbClr val="00882B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DCDEE0"/>
                      </a:solidFill>
                      <a:prstDash val="solid"/>
                    </a:lnL>
                    <a:lnR w="12700">
                      <a:solidFill>
                        <a:srgbClr val="DCDEE0"/>
                      </a:solidFill>
                      <a:prstDash val="solid"/>
                    </a:lnR>
                    <a:lnT w="12700">
                      <a:solidFill>
                        <a:srgbClr val="A6AAA9"/>
                      </a:solidFill>
                      <a:prstDash val="solid"/>
                    </a:lnT>
                    <a:lnB w="12700">
                      <a:solidFill>
                        <a:srgbClr val="DCDEE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200" dirty="0">
                          <a:solidFill>
                            <a:srgbClr val="00882B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DCDEE0"/>
                      </a:solidFill>
                      <a:prstDash val="solid"/>
                    </a:lnL>
                    <a:lnR w="12700">
                      <a:solidFill>
                        <a:srgbClr val="DCDEE0"/>
                      </a:solidFill>
                      <a:prstDash val="solid"/>
                    </a:lnR>
                    <a:lnT w="12700">
                      <a:solidFill>
                        <a:srgbClr val="A6AAA9"/>
                      </a:solidFill>
                      <a:prstDash val="solid"/>
                    </a:lnT>
                    <a:lnB w="12700">
                      <a:solidFill>
                        <a:srgbClr val="DCDEE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200" dirty="0">
                          <a:solidFill>
                            <a:srgbClr val="A6AAA9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DCDEE0"/>
                      </a:solidFill>
                      <a:prstDash val="solid"/>
                    </a:lnL>
                    <a:lnR w="12700">
                      <a:solidFill>
                        <a:srgbClr val="DCDEE0"/>
                      </a:solidFill>
                      <a:prstDash val="solid"/>
                    </a:lnR>
                    <a:lnT w="12700">
                      <a:solidFill>
                        <a:srgbClr val="A6AAA9"/>
                      </a:solidFill>
                      <a:prstDash val="solid"/>
                    </a:lnT>
                    <a:lnB w="12700">
                      <a:solidFill>
                        <a:srgbClr val="DCDEE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200" dirty="0">
                          <a:solidFill>
                            <a:srgbClr val="A6AAA9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DCDEE0"/>
                      </a:solidFill>
                      <a:prstDash val="solid"/>
                    </a:lnL>
                    <a:lnR w="12700">
                      <a:solidFill>
                        <a:srgbClr val="A6AAA9"/>
                      </a:solidFill>
                      <a:prstDash val="solid"/>
                    </a:lnR>
                    <a:lnT w="12700">
                      <a:solidFill>
                        <a:srgbClr val="A6AAA9"/>
                      </a:solidFill>
                      <a:prstDash val="solid"/>
                    </a:lnT>
                    <a:lnB w="12700">
                      <a:solidFill>
                        <a:srgbClr val="DCDEE0"/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200" dirty="0">
                          <a:solidFill>
                            <a:srgbClr val="00882B"/>
                          </a:solidFill>
                          <a:latin typeface="Arial"/>
                          <a:cs typeface="Arial"/>
                        </a:rPr>
                        <a:t>2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A6AAA9"/>
                      </a:solidFill>
                      <a:prstDash val="solid"/>
                    </a:lnL>
                    <a:lnR w="12700">
                      <a:solidFill>
                        <a:srgbClr val="DCDEE0"/>
                      </a:solidFill>
                      <a:prstDash val="solid"/>
                    </a:lnR>
                    <a:lnT w="12700">
                      <a:solidFill>
                        <a:srgbClr val="DCDEE0"/>
                      </a:solidFill>
                      <a:prstDash val="solid"/>
                    </a:lnT>
                    <a:lnB w="12700">
                      <a:solidFill>
                        <a:srgbClr val="DCDEE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200" dirty="0">
                          <a:solidFill>
                            <a:srgbClr val="00882B"/>
                          </a:solidFill>
                          <a:latin typeface="Arial"/>
                          <a:cs typeface="Arial"/>
                        </a:rPr>
                        <a:t>2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DCDEE0"/>
                      </a:solidFill>
                      <a:prstDash val="solid"/>
                    </a:lnL>
                    <a:lnR w="12700">
                      <a:solidFill>
                        <a:srgbClr val="DCDEE0"/>
                      </a:solidFill>
                      <a:prstDash val="solid"/>
                    </a:lnR>
                    <a:lnT w="12700">
                      <a:solidFill>
                        <a:srgbClr val="DCDEE0"/>
                      </a:solidFill>
                      <a:prstDash val="solid"/>
                    </a:lnT>
                    <a:lnB w="12700">
                      <a:solidFill>
                        <a:srgbClr val="DCDEE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200" dirty="0">
                          <a:solidFill>
                            <a:srgbClr val="00882B"/>
                          </a:solidFill>
                          <a:latin typeface="Arial"/>
                          <a:cs typeface="Arial"/>
                        </a:rPr>
                        <a:t>2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DCDEE0"/>
                      </a:solidFill>
                      <a:prstDash val="solid"/>
                    </a:lnL>
                    <a:lnR w="12700">
                      <a:solidFill>
                        <a:srgbClr val="DCDEE0"/>
                      </a:solidFill>
                      <a:prstDash val="solid"/>
                    </a:lnR>
                    <a:lnT w="12700">
                      <a:solidFill>
                        <a:srgbClr val="DCDEE0"/>
                      </a:solidFill>
                      <a:prstDash val="solid"/>
                    </a:lnT>
                    <a:lnB w="12700">
                      <a:solidFill>
                        <a:srgbClr val="DCDEE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200" dirty="0">
                          <a:solidFill>
                            <a:srgbClr val="A6AAA9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DCDEE0"/>
                      </a:solidFill>
                      <a:prstDash val="solid"/>
                    </a:lnL>
                    <a:lnR w="12700">
                      <a:solidFill>
                        <a:srgbClr val="DCDEE0"/>
                      </a:solidFill>
                      <a:prstDash val="solid"/>
                    </a:lnR>
                    <a:lnT w="12700">
                      <a:solidFill>
                        <a:srgbClr val="DCDEE0"/>
                      </a:solidFill>
                      <a:prstDash val="solid"/>
                    </a:lnT>
                    <a:lnB w="12700">
                      <a:solidFill>
                        <a:srgbClr val="DCDEE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200" dirty="0">
                          <a:solidFill>
                            <a:srgbClr val="A6AAA9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DCDEE0"/>
                      </a:solidFill>
                      <a:prstDash val="solid"/>
                    </a:lnL>
                    <a:lnR w="12700">
                      <a:solidFill>
                        <a:srgbClr val="A6AAA9"/>
                      </a:solidFill>
                      <a:prstDash val="solid"/>
                    </a:lnR>
                    <a:lnT w="12700">
                      <a:solidFill>
                        <a:srgbClr val="DCDEE0"/>
                      </a:solidFill>
                      <a:prstDash val="solid"/>
                    </a:lnT>
                    <a:lnB w="12700">
                      <a:solidFill>
                        <a:srgbClr val="DCDEE0"/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200" dirty="0">
                          <a:solidFill>
                            <a:srgbClr val="00882B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A6AAA9"/>
                      </a:solidFill>
                      <a:prstDash val="solid"/>
                    </a:lnL>
                    <a:lnR w="12700">
                      <a:solidFill>
                        <a:srgbClr val="DCDEE0"/>
                      </a:solidFill>
                      <a:prstDash val="solid"/>
                    </a:lnR>
                    <a:lnT w="12700">
                      <a:solidFill>
                        <a:srgbClr val="DCDEE0"/>
                      </a:solidFill>
                      <a:prstDash val="solid"/>
                    </a:lnT>
                    <a:lnB w="12700">
                      <a:solidFill>
                        <a:srgbClr val="DCDEE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200" dirty="0">
                          <a:solidFill>
                            <a:srgbClr val="00882B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DCDEE0"/>
                      </a:solidFill>
                      <a:prstDash val="solid"/>
                    </a:lnL>
                    <a:lnR w="12700">
                      <a:solidFill>
                        <a:srgbClr val="DCDEE0"/>
                      </a:solidFill>
                      <a:prstDash val="solid"/>
                    </a:lnR>
                    <a:lnT w="12700">
                      <a:solidFill>
                        <a:srgbClr val="DCDEE0"/>
                      </a:solidFill>
                      <a:prstDash val="solid"/>
                    </a:lnT>
                    <a:lnB w="12700">
                      <a:solidFill>
                        <a:srgbClr val="DCDEE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200" dirty="0">
                          <a:solidFill>
                            <a:srgbClr val="00882B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DCDEE0"/>
                      </a:solidFill>
                      <a:prstDash val="solid"/>
                    </a:lnL>
                    <a:lnR w="12700">
                      <a:solidFill>
                        <a:srgbClr val="DCDEE0"/>
                      </a:solidFill>
                      <a:prstDash val="solid"/>
                    </a:lnR>
                    <a:lnT w="12700">
                      <a:solidFill>
                        <a:srgbClr val="DCDEE0"/>
                      </a:solidFill>
                      <a:prstDash val="solid"/>
                    </a:lnT>
                    <a:lnB w="12700">
                      <a:solidFill>
                        <a:srgbClr val="DCDEE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200" dirty="0">
                          <a:solidFill>
                            <a:srgbClr val="A6AAA9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DCDEE0"/>
                      </a:solidFill>
                      <a:prstDash val="solid"/>
                    </a:lnL>
                    <a:lnR w="12700">
                      <a:solidFill>
                        <a:srgbClr val="DCDEE0"/>
                      </a:solidFill>
                      <a:prstDash val="solid"/>
                    </a:lnR>
                    <a:lnT w="12700">
                      <a:solidFill>
                        <a:srgbClr val="DCDEE0"/>
                      </a:solidFill>
                      <a:prstDash val="solid"/>
                    </a:lnT>
                    <a:lnB w="12700">
                      <a:solidFill>
                        <a:srgbClr val="DCDEE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200" dirty="0">
                          <a:solidFill>
                            <a:srgbClr val="A6AAA9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DCDEE0"/>
                      </a:solidFill>
                      <a:prstDash val="solid"/>
                    </a:lnL>
                    <a:lnR w="12700">
                      <a:solidFill>
                        <a:srgbClr val="A6AAA9"/>
                      </a:solidFill>
                      <a:prstDash val="solid"/>
                    </a:lnR>
                    <a:lnT w="12700">
                      <a:solidFill>
                        <a:srgbClr val="DCDEE0"/>
                      </a:solidFill>
                      <a:prstDash val="solid"/>
                    </a:lnT>
                    <a:lnB w="12700">
                      <a:solidFill>
                        <a:srgbClr val="DCDEE0"/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200" dirty="0">
                          <a:solidFill>
                            <a:srgbClr val="00882B"/>
                          </a:solidFill>
                          <a:latin typeface="Arial"/>
                          <a:cs typeface="Arial"/>
                        </a:rPr>
                        <a:t>5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A6AAA9"/>
                      </a:solidFill>
                      <a:prstDash val="solid"/>
                    </a:lnL>
                    <a:lnR w="12700">
                      <a:solidFill>
                        <a:srgbClr val="DCDEE0"/>
                      </a:solidFill>
                      <a:prstDash val="solid"/>
                    </a:lnR>
                    <a:lnT w="12700">
                      <a:solidFill>
                        <a:srgbClr val="DCDEE0"/>
                      </a:solidFill>
                      <a:prstDash val="solid"/>
                    </a:lnT>
                    <a:lnB w="12700">
                      <a:solidFill>
                        <a:srgbClr val="DCDEE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200" dirty="0">
                          <a:solidFill>
                            <a:srgbClr val="00882B"/>
                          </a:solidFill>
                          <a:latin typeface="Arial"/>
                          <a:cs typeface="Arial"/>
                        </a:rPr>
                        <a:t>5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DCDEE0"/>
                      </a:solidFill>
                      <a:prstDash val="solid"/>
                    </a:lnL>
                    <a:lnR w="12700">
                      <a:solidFill>
                        <a:srgbClr val="DCDEE0"/>
                      </a:solidFill>
                      <a:prstDash val="solid"/>
                    </a:lnR>
                    <a:lnT w="12700">
                      <a:solidFill>
                        <a:srgbClr val="DCDEE0"/>
                      </a:solidFill>
                      <a:prstDash val="solid"/>
                    </a:lnT>
                    <a:lnB w="12700">
                      <a:solidFill>
                        <a:srgbClr val="DCDEE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200" dirty="0">
                          <a:solidFill>
                            <a:srgbClr val="00882B"/>
                          </a:solidFill>
                          <a:latin typeface="Arial"/>
                          <a:cs typeface="Arial"/>
                        </a:rPr>
                        <a:t>5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DCDEE0"/>
                      </a:solidFill>
                      <a:prstDash val="solid"/>
                    </a:lnL>
                    <a:lnR w="12700">
                      <a:solidFill>
                        <a:srgbClr val="DCDEE0"/>
                      </a:solidFill>
                      <a:prstDash val="solid"/>
                    </a:lnR>
                    <a:lnT w="12700">
                      <a:solidFill>
                        <a:srgbClr val="DCDEE0"/>
                      </a:solidFill>
                      <a:prstDash val="solid"/>
                    </a:lnT>
                    <a:lnB w="12700">
                      <a:solidFill>
                        <a:srgbClr val="DCDEE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200" dirty="0">
                          <a:solidFill>
                            <a:srgbClr val="A6AAA9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DCDEE0"/>
                      </a:solidFill>
                      <a:prstDash val="solid"/>
                    </a:lnL>
                    <a:lnR w="12700">
                      <a:solidFill>
                        <a:srgbClr val="DCDEE0"/>
                      </a:solidFill>
                      <a:prstDash val="solid"/>
                    </a:lnR>
                    <a:lnT w="12700">
                      <a:solidFill>
                        <a:srgbClr val="DCDEE0"/>
                      </a:solidFill>
                      <a:prstDash val="solid"/>
                    </a:lnT>
                    <a:lnB w="12700">
                      <a:solidFill>
                        <a:srgbClr val="DCDEE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200" dirty="0">
                          <a:solidFill>
                            <a:srgbClr val="A6AAA9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DCDEE0"/>
                      </a:solidFill>
                      <a:prstDash val="solid"/>
                    </a:lnL>
                    <a:lnR w="12700">
                      <a:solidFill>
                        <a:srgbClr val="A6AAA9"/>
                      </a:solidFill>
                      <a:prstDash val="solid"/>
                    </a:lnR>
                    <a:lnT w="12700">
                      <a:solidFill>
                        <a:srgbClr val="DCDEE0"/>
                      </a:solidFill>
                      <a:prstDash val="solid"/>
                    </a:lnT>
                    <a:lnB w="12700">
                      <a:solidFill>
                        <a:srgbClr val="DCDEE0"/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200" dirty="0">
                          <a:solidFill>
                            <a:srgbClr val="A6AAA9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A6AAA9"/>
                      </a:solidFill>
                      <a:prstDash val="solid"/>
                    </a:lnL>
                    <a:lnR w="12700">
                      <a:solidFill>
                        <a:srgbClr val="DCDEE0"/>
                      </a:solidFill>
                      <a:prstDash val="solid"/>
                    </a:lnR>
                    <a:lnT w="12700">
                      <a:solidFill>
                        <a:srgbClr val="DCDEE0"/>
                      </a:solidFill>
                      <a:prstDash val="solid"/>
                    </a:lnT>
                    <a:lnB w="12700">
                      <a:solidFill>
                        <a:srgbClr val="DCDEE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200" dirty="0">
                          <a:solidFill>
                            <a:srgbClr val="A6AAA9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DCDEE0"/>
                      </a:solidFill>
                      <a:prstDash val="solid"/>
                    </a:lnL>
                    <a:lnR w="12700">
                      <a:solidFill>
                        <a:srgbClr val="DCDEE0"/>
                      </a:solidFill>
                      <a:prstDash val="solid"/>
                    </a:lnR>
                    <a:lnT w="12700">
                      <a:solidFill>
                        <a:srgbClr val="DCDEE0"/>
                      </a:solidFill>
                      <a:prstDash val="solid"/>
                    </a:lnT>
                    <a:lnB w="12700">
                      <a:solidFill>
                        <a:srgbClr val="DCDEE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200" dirty="0">
                          <a:solidFill>
                            <a:srgbClr val="A6AAA9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DCDEE0"/>
                      </a:solidFill>
                      <a:prstDash val="solid"/>
                    </a:lnL>
                    <a:lnR w="12700">
                      <a:solidFill>
                        <a:srgbClr val="DCDEE0"/>
                      </a:solidFill>
                      <a:prstDash val="solid"/>
                    </a:lnR>
                    <a:lnT w="12700">
                      <a:solidFill>
                        <a:srgbClr val="DCDEE0"/>
                      </a:solidFill>
                      <a:prstDash val="solid"/>
                    </a:lnT>
                    <a:lnB w="12700">
                      <a:solidFill>
                        <a:srgbClr val="DCDEE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200" dirty="0">
                          <a:solidFill>
                            <a:srgbClr val="A6AAA9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DCDEE0"/>
                      </a:solidFill>
                      <a:prstDash val="solid"/>
                    </a:lnL>
                    <a:lnR w="12700">
                      <a:solidFill>
                        <a:srgbClr val="DCDEE0"/>
                      </a:solidFill>
                      <a:prstDash val="solid"/>
                    </a:lnR>
                    <a:lnT w="12700">
                      <a:solidFill>
                        <a:srgbClr val="DCDEE0"/>
                      </a:solidFill>
                      <a:prstDash val="solid"/>
                    </a:lnT>
                    <a:lnB w="12700">
                      <a:solidFill>
                        <a:srgbClr val="DCDEE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200" dirty="0">
                          <a:solidFill>
                            <a:srgbClr val="A6AAA9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DCDEE0"/>
                      </a:solidFill>
                      <a:prstDash val="solid"/>
                    </a:lnL>
                    <a:lnR w="12700">
                      <a:solidFill>
                        <a:srgbClr val="A6AAA9"/>
                      </a:solidFill>
                      <a:prstDash val="solid"/>
                    </a:lnR>
                    <a:lnT w="12700">
                      <a:solidFill>
                        <a:srgbClr val="DCDEE0"/>
                      </a:solidFill>
                      <a:prstDash val="solid"/>
                    </a:lnT>
                    <a:lnB w="12700">
                      <a:solidFill>
                        <a:srgbClr val="DCDEE0"/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200" dirty="0">
                          <a:solidFill>
                            <a:srgbClr val="A6AAA9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A6AAA9"/>
                      </a:solidFill>
                      <a:prstDash val="solid"/>
                    </a:lnL>
                    <a:lnR w="12700">
                      <a:solidFill>
                        <a:srgbClr val="DCDEE0"/>
                      </a:solidFill>
                      <a:prstDash val="solid"/>
                    </a:lnR>
                    <a:lnT w="12700">
                      <a:solidFill>
                        <a:srgbClr val="DCDEE0"/>
                      </a:solidFill>
                      <a:prstDash val="solid"/>
                    </a:lnT>
                    <a:lnB w="12700">
                      <a:solidFill>
                        <a:srgbClr val="DCDEE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200" dirty="0">
                          <a:solidFill>
                            <a:srgbClr val="A6AAA9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DCDEE0"/>
                      </a:solidFill>
                      <a:prstDash val="solid"/>
                    </a:lnL>
                    <a:lnR w="12700">
                      <a:solidFill>
                        <a:srgbClr val="DCDEE0"/>
                      </a:solidFill>
                      <a:prstDash val="solid"/>
                    </a:lnR>
                    <a:lnT w="12700">
                      <a:solidFill>
                        <a:srgbClr val="DCDEE0"/>
                      </a:solidFill>
                      <a:prstDash val="solid"/>
                    </a:lnT>
                    <a:lnB w="12700">
                      <a:solidFill>
                        <a:srgbClr val="DCDEE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200" dirty="0">
                          <a:solidFill>
                            <a:srgbClr val="A6AAA9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DCDEE0"/>
                      </a:solidFill>
                      <a:prstDash val="solid"/>
                    </a:lnL>
                    <a:lnR w="12700">
                      <a:solidFill>
                        <a:srgbClr val="DCDEE0"/>
                      </a:solidFill>
                      <a:prstDash val="solid"/>
                    </a:lnR>
                    <a:lnT w="12700">
                      <a:solidFill>
                        <a:srgbClr val="DCDEE0"/>
                      </a:solidFill>
                      <a:prstDash val="solid"/>
                    </a:lnT>
                    <a:lnB w="12700">
                      <a:solidFill>
                        <a:srgbClr val="DCDEE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200" dirty="0">
                          <a:solidFill>
                            <a:srgbClr val="A6AAA9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DCDEE0"/>
                      </a:solidFill>
                      <a:prstDash val="solid"/>
                    </a:lnL>
                    <a:lnR w="12700">
                      <a:solidFill>
                        <a:srgbClr val="DCDEE0"/>
                      </a:solidFill>
                      <a:prstDash val="solid"/>
                    </a:lnR>
                    <a:lnT w="12700">
                      <a:solidFill>
                        <a:srgbClr val="DCDEE0"/>
                      </a:solidFill>
                      <a:prstDash val="solid"/>
                    </a:lnT>
                    <a:lnB w="12700">
                      <a:solidFill>
                        <a:srgbClr val="DCDEE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200" dirty="0">
                          <a:solidFill>
                            <a:srgbClr val="A6AAA9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DCDEE0"/>
                      </a:solidFill>
                      <a:prstDash val="solid"/>
                    </a:lnL>
                    <a:lnR w="12700">
                      <a:solidFill>
                        <a:srgbClr val="A6AAA9"/>
                      </a:solidFill>
                      <a:prstDash val="solid"/>
                    </a:lnR>
                    <a:lnT w="12700">
                      <a:solidFill>
                        <a:srgbClr val="DCDEE0"/>
                      </a:solidFill>
                      <a:prstDash val="solid"/>
                    </a:lnT>
                    <a:lnB w="12700">
                      <a:solidFill>
                        <a:srgbClr val="DCDEE0"/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200" dirty="0">
                          <a:solidFill>
                            <a:srgbClr val="A6AAA9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A6AAA9"/>
                      </a:solidFill>
                      <a:prstDash val="solid"/>
                    </a:lnL>
                    <a:lnR w="12700">
                      <a:solidFill>
                        <a:srgbClr val="DCDEE0"/>
                      </a:solidFill>
                      <a:prstDash val="solid"/>
                    </a:lnR>
                    <a:lnT w="12700">
                      <a:solidFill>
                        <a:srgbClr val="DCDEE0"/>
                      </a:solidFill>
                      <a:prstDash val="solid"/>
                    </a:lnT>
                    <a:lnB w="12700">
                      <a:solidFill>
                        <a:srgbClr val="A6AAA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200" dirty="0">
                          <a:solidFill>
                            <a:srgbClr val="A6AAA9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DCDEE0"/>
                      </a:solidFill>
                      <a:prstDash val="solid"/>
                    </a:lnL>
                    <a:lnR w="12700">
                      <a:solidFill>
                        <a:srgbClr val="DCDEE0"/>
                      </a:solidFill>
                      <a:prstDash val="solid"/>
                    </a:lnR>
                    <a:lnT w="12700">
                      <a:solidFill>
                        <a:srgbClr val="DCDEE0"/>
                      </a:solidFill>
                      <a:prstDash val="solid"/>
                    </a:lnT>
                    <a:lnB w="12700">
                      <a:solidFill>
                        <a:srgbClr val="A6AAA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200" dirty="0">
                          <a:solidFill>
                            <a:srgbClr val="A6AAA9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DCDEE0"/>
                      </a:solidFill>
                      <a:prstDash val="solid"/>
                    </a:lnL>
                    <a:lnR w="12700">
                      <a:solidFill>
                        <a:srgbClr val="DCDEE0"/>
                      </a:solidFill>
                      <a:prstDash val="solid"/>
                    </a:lnR>
                    <a:lnT w="12700">
                      <a:solidFill>
                        <a:srgbClr val="DCDEE0"/>
                      </a:solidFill>
                      <a:prstDash val="solid"/>
                    </a:lnT>
                    <a:lnB w="12700">
                      <a:solidFill>
                        <a:srgbClr val="A6AAA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200" dirty="0">
                          <a:solidFill>
                            <a:srgbClr val="A6AAA9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DCDEE0"/>
                      </a:solidFill>
                      <a:prstDash val="solid"/>
                    </a:lnL>
                    <a:lnR w="12700">
                      <a:solidFill>
                        <a:srgbClr val="DCDEE0"/>
                      </a:solidFill>
                      <a:prstDash val="solid"/>
                    </a:lnR>
                    <a:lnT w="12700">
                      <a:solidFill>
                        <a:srgbClr val="DCDEE0"/>
                      </a:solidFill>
                      <a:prstDash val="solid"/>
                    </a:lnT>
                    <a:lnB w="12700">
                      <a:solidFill>
                        <a:srgbClr val="A6AAA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200" dirty="0">
                          <a:solidFill>
                            <a:srgbClr val="A6AAA9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DCDEE0"/>
                      </a:solidFill>
                      <a:prstDash val="solid"/>
                    </a:lnL>
                    <a:lnR w="12700">
                      <a:solidFill>
                        <a:srgbClr val="A6AAA9"/>
                      </a:solidFill>
                      <a:prstDash val="solid"/>
                    </a:lnR>
                    <a:lnT w="12700">
                      <a:solidFill>
                        <a:srgbClr val="DCDEE0"/>
                      </a:solidFill>
                      <a:prstDash val="solid"/>
                    </a:lnT>
                    <a:lnB w="12700">
                      <a:solidFill>
                        <a:srgbClr val="A6AAA9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7" name="object 7"/>
          <p:cNvSpPr/>
          <p:nvPr/>
        </p:nvSpPr>
        <p:spPr>
          <a:xfrm>
            <a:off x="8201269" y="6819125"/>
            <a:ext cx="979403" cy="1447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19200" y="3759200"/>
            <a:ext cx="10567035" cy="1808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3175" algn="ctr">
              <a:lnSpc>
                <a:spcPct val="100000"/>
              </a:lnSpc>
              <a:spcBef>
                <a:spcPts val="100"/>
              </a:spcBef>
            </a:pPr>
            <a:r>
              <a:rPr sz="5400" b="0" dirty="0">
                <a:latin typeface="Arial"/>
                <a:cs typeface="Arial"/>
              </a:rPr>
              <a:t>Case</a:t>
            </a:r>
            <a:r>
              <a:rPr sz="5400" b="0" spc="-5" dirty="0">
                <a:latin typeface="Arial"/>
                <a:cs typeface="Arial"/>
              </a:rPr>
              <a:t> Study</a:t>
            </a:r>
            <a:endParaRPr sz="54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120"/>
              </a:spcBef>
              <a:tabLst>
                <a:tab pos="7042784" algn="l"/>
              </a:tabLst>
            </a:pPr>
            <a:r>
              <a:rPr spc="-5" dirty="0"/>
              <a:t>How </a:t>
            </a:r>
            <a:r>
              <a:rPr dirty="0"/>
              <a:t>to</a:t>
            </a:r>
            <a:r>
              <a:rPr spc="10" dirty="0"/>
              <a:t> </a:t>
            </a:r>
            <a:r>
              <a:rPr spc="-5" dirty="0"/>
              <a:t>do</a:t>
            </a:r>
            <a:r>
              <a:rPr spc="5" dirty="0"/>
              <a:t> </a:t>
            </a:r>
            <a:r>
              <a:rPr spc="-5" dirty="0"/>
              <a:t>queries	with</a:t>
            </a:r>
            <a:r>
              <a:rPr spc="-80" dirty="0"/>
              <a:t> </a:t>
            </a:r>
            <a:r>
              <a:rPr spc="-5" dirty="0"/>
              <a:t>LSI?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81000" y="2006600"/>
            <a:ext cx="1198499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608830" algn="l"/>
                <a:tab pos="5230495" algn="l"/>
                <a:tab pos="6286500" algn="l"/>
                <a:tab pos="10324465" algn="l"/>
              </a:tabLst>
            </a:pPr>
            <a:r>
              <a:rPr sz="4400" spc="-5" dirty="0">
                <a:latin typeface="Arial"/>
                <a:cs typeface="Arial"/>
              </a:rPr>
              <a:t>For </a:t>
            </a:r>
            <a:r>
              <a:rPr sz="4400" dirty="0">
                <a:latin typeface="Arial"/>
                <a:cs typeface="Arial"/>
              </a:rPr>
              <a:t>example, how	</a:t>
            </a:r>
            <a:r>
              <a:rPr sz="4400" spc="-5" dirty="0">
                <a:latin typeface="Arial"/>
                <a:cs typeface="Arial"/>
              </a:rPr>
              <a:t>to	</a:t>
            </a:r>
            <a:r>
              <a:rPr sz="4400" dirty="0">
                <a:latin typeface="Arial"/>
                <a:cs typeface="Arial"/>
              </a:rPr>
              <a:t>find	</a:t>
            </a:r>
            <a:r>
              <a:rPr sz="4400" spc="-5" dirty="0">
                <a:latin typeface="Arial"/>
                <a:cs typeface="Arial"/>
              </a:rPr>
              <a:t>documents</a:t>
            </a:r>
            <a:r>
              <a:rPr sz="4400" spc="20" dirty="0">
                <a:latin typeface="Arial"/>
                <a:cs typeface="Arial"/>
              </a:rPr>
              <a:t> </a:t>
            </a:r>
            <a:r>
              <a:rPr sz="4400" spc="-5" dirty="0">
                <a:latin typeface="Arial"/>
                <a:cs typeface="Arial"/>
              </a:rPr>
              <a:t>with	‘data’?</a:t>
            </a:r>
            <a:endParaRPr sz="4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21300" y="393700"/>
            <a:ext cx="2586355" cy="619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900" dirty="0">
                <a:latin typeface="Arial"/>
                <a:cs typeface="Arial"/>
              </a:rPr>
              <a:t>Case</a:t>
            </a:r>
            <a:r>
              <a:rPr sz="3900" spc="-75" dirty="0">
                <a:latin typeface="Arial"/>
                <a:cs typeface="Arial"/>
              </a:rPr>
              <a:t> </a:t>
            </a:r>
            <a:r>
              <a:rPr sz="3900" spc="-5" dirty="0">
                <a:latin typeface="Arial"/>
                <a:cs typeface="Arial"/>
              </a:rPr>
              <a:t>Study</a:t>
            </a:r>
            <a:endParaRPr sz="39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603500" y="1003300"/>
            <a:ext cx="8016875" cy="741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351145" algn="l"/>
              </a:tabLst>
            </a:pPr>
            <a:r>
              <a:rPr sz="4700" spc="-5" dirty="0"/>
              <a:t>How </a:t>
            </a:r>
            <a:r>
              <a:rPr sz="4700" dirty="0"/>
              <a:t>to</a:t>
            </a:r>
            <a:r>
              <a:rPr sz="4700" spc="10" dirty="0"/>
              <a:t> </a:t>
            </a:r>
            <a:r>
              <a:rPr sz="4700" spc="-5" dirty="0"/>
              <a:t>do</a:t>
            </a:r>
            <a:r>
              <a:rPr sz="4700" spc="5" dirty="0"/>
              <a:t> </a:t>
            </a:r>
            <a:r>
              <a:rPr sz="4700" spc="-5" dirty="0"/>
              <a:t>queries	with</a:t>
            </a:r>
            <a:r>
              <a:rPr sz="4700" spc="-80" dirty="0"/>
              <a:t> </a:t>
            </a:r>
            <a:r>
              <a:rPr sz="4700" spc="-5" dirty="0"/>
              <a:t>LSI?</a:t>
            </a:r>
            <a:endParaRPr sz="4700"/>
          </a:p>
        </p:txBody>
      </p:sp>
      <p:sp>
        <p:nvSpPr>
          <p:cNvPr id="5" name="object 5"/>
          <p:cNvSpPr txBox="1"/>
          <p:nvPr/>
        </p:nvSpPr>
        <p:spPr>
          <a:xfrm rot="18780000">
            <a:off x="1830873" y="4059547"/>
            <a:ext cx="72305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520"/>
              </a:lnSpc>
            </a:pPr>
            <a:r>
              <a:rPr sz="2600" dirty="0">
                <a:solidFill>
                  <a:srgbClr val="007600"/>
                </a:solidFill>
                <a:latin typeface="Arial"/>
                <a:cs typeface="Arial"/>
              </a:rPr>
              <a:t>data</a:t>
            </a:r>
            <a:endParaRPr sz="26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 rot="18660000">
            <a:off x="2273880" y="4098284"/>
            <a:ext cx="626793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520"/>
              </a:lnSpc>
            </a:pPr>
            <a:r>
              <a:rPr sz="2600" dirty="0">
                <a:solidFill>
                  <a:srgbClr val="007600"/>
                </a:solidFill>
                <a:latin typeface="Arial"/>
                <a:cs typeface="Arial"/>
              </a:rPr>
              <a:t>info</a:t>
            </a:r>
            <a:endParaRPr sz="26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 rot="18660000">
            <a:off x="2621622" y="3855865"/>
            <a:ext cx="1220274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520"/>
              </a:lnSpc>
            </a:pPr>
            <a:r>
              <a:rPr sz="2600" dirty="0">
                <a:solidFill>
                  <a:srgbClr val="007600"/>
                </a:solidFill>
                <a:latin typeface="Arial"/>
                <a:cs typeface="Arial"/>
              </a:rPr>
              <a:t>re</a:t>
            </a:r>
            <a:r>
              <a:rPr sz="2600" spc="-5" dirty="0">
                <a:solidFill>
                  <a:srgbClr val="007600"/>
                </a:solidFill>
                <a:latin typeface="Arial"/>
                <a:cs typeface="Arial"/>
              </a:rPr>
              <a:t>t</a:t>
            </a:r>
            <a:r>
              <a:rPr sz="2600" dirty="0">
                <a:solidFill>
                  <a:srgbClr val="007600"/>
                </a:solidFill>
                <a:latin typeface="Arial"/>
                <a:cs typeface="Arial"/>
              </a:rPr>
              <a:t>rieval</a:t>
            </a:r>
            <a:endParaRPr sz="26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 rot="18780000">
            <a:off x="3125677" y="4023987"/>
            <a:ext cx="810702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570"/>
              </a:lnSpc>
            </a:pPr>
            <a:r>
              <a:rPr sz="2600" spc="-50" dirty="0">
                <a:solidFill>
                  <a:srgbClr val="DE6A10"/>
                </a:solidFill>
                <a:latin typeface="Arial"/>
                <a:cs typeface="Arial"/>
              </a:rPr>
              <a:t>b</a:t>
            </a:r>
            <a:r>
              <a:rPr sz="3900" baseline="1068" dirty="0">
                <a:solidFill>
                  <a:srgbClr val="DE6A10"/>
                </a:solidFill>
                <a:latin typeface="Arial"/>
                <a:cs typeface="Arial"/>
              </a:rPr>
              <a:t>r</a:t>
            </a:r>
            <a:r>
              <a:rPr sz="3900" spc="-67" baseline="1068" dirty="0">
                <a:solidFill>
                  <a:srgbClr val="DE6A10"/>
                </a:solidFill>
                <a:latin typeface="Arial"/>
                <a:cs typeface="Arial"/>
              </a:rPr>
              <a:t>a</a:t>
            </a:r>
            <a:r>
              <a:rPr sz="3900" spc="-75" baseline="1068" dirty="0">
                <a:solidFill>
                  <a:srgbClr val="DE6A10"/>
                </a:solidFill>
                <a:latin typeface="Arial"/>
                <a:cs typeface="Arial"/>
              </a:rPr>
              <a:t>i</a:t>
            </a:r>
            <a:r>
              <a:rPr sz="3900" baseline="2136" dirty="0">
                <a:solidFill>
                  <a:srgbClr val="DE6A10"/>
                </a:solidFill>
                <a:latin typeface="Arial"/>
                <a:cs typeface="Arial"/>
              </a:rPr>
              <a:t>n</a:t>
            </a:r>
            <a:endParaRPr sz="3900" baseline="2136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 rot="18780000">
            <a:off x="3585527" y="4064928"/>
            <a:ext cx="71178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565"/>
              </a:lnSpc>
            </a:pPr>
            <a:r>
              <a:rPr sz="2600" dirty="0">
                <a:solidFill>
                  <a:srgbClr val="DE6A10"/>
                </a:solidFill>
                <a:latin typeface="Arial"/>
                <a:cs typeface="Arial"/>
              </a:rPr>
              <a:t>lung</a:t>
            </a:r>
            <a:endParaRPr sz="2600">
              <a:latin typeface="Arial"/>
              <a:cs typeface="Arial"/>
            </a:endParaRPr>
          </a:p>
        </p:txBody>
      </p:sp>
      <p:graphicFrame>
        <p:nvGraphicFramePr>
          <p:cNvPr id="10" name="object 10"/>
          <p:cNvGraphicFramePr>
            <a:graphicFrameLocks noGrp="1"/>
          </p:cNvGraphicFramePr>
          <p:nvPr/>
        </p:nvGraphicFramePr>
        <p:xfrm>
          <a:off x="1817433" y="4600244"/>
          <a:ext cx="2286000" cy="320039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/>
                <a:gridCol w="457200"/>
                <a:gridCol w="457200"/>
                <a:gridCol w="457200"/>
                <a:gridCol w="457200"/>
              </a:tblGrid>
              <a:tr h="457200">
                <a:tc>
                  <a:txBody>
                    <a:bodyPr/>
                    <a:lstStyle/>
                    <a:p>
                      <a:pPr marR="4445" algn="ctr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sz="2200" dirty="0">
                          <a:solidFill>
                            <a:srgbClr val="00882B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53975" marB="0">
                    <a:lnL w="12700">
                      <a:solidFill>
                        <a:srgbClr val="A6AAA9"/>
                      </a:solidFill>
                      <a:prstDash val="solid"/>
                    </a:lnL>
                    <a:lnR w="12700">
                      <a:solidFill>
                        <a:srgbClr val="DCDEE0"/>
                      </a:solidFill>
                      <a:prstDash val="solid"/>
                    </a:lnR>
                    <a:lnT w="12700">
                      <a:solidFill>
                        <a:srgbClr val="A6AAA9"/>
                      </a:solidFill>
                      <a:prstDash val="solid"/>
                    </a:lnT>
                    <a:lnB w="12700">
                      <a:solidFill>
                        <a:srgbClr val="DCDEE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4445" algn="ctr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sz="2200" dirty="0">
                          <a:solidFill>
                            <a:srgbClr val="00882B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53975" marB="0">
                    <a:lnL w="12700">
                      <a:solidFill>
                        <a:srgbClr val="DCDEE0"/>
                      </a:solidFill>
                      <a:prstDash val="solid"/>
                    </a:lnL>
                    <a:lnR w="12700">
                      <a:solidFill>
                        <a:srgbClr val="DCDEE0"/>
                      </a:solidFill>
                      <a:prstDash val="solid"/>
                    </a:lnR>
                    <a:lnT w="12700">
                      <a:solidFill>
                        <a:srgbClr val="A6AAA9"/>
                      </a:solidFill>
                      <a:prstDash val="solid"/>
                    </a:lnT>
                    <a:lnB w="12700">
                      <a:solidFill>
                        <a:srgbClr val="DCDEE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4445" algn="ctr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sz="2200" dirty="0">
                          <a:solidFill>
                            <a:srgbClr val="00882B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53975" marB="0">
                    <a:lnL w="12700">
                      <a:solidFill>
                        <a:srgbClr val="DCDEE0"/>
                      </a:solidFill>
                      <a:prstDash val="solid"/>
                    </a:lnL>
                    <a:lnR w="12700">
                      <a:solidFill>
                        <a:srgbClr val="DCDEE0"/>
                      </a:solidFill>
                      <a:prstDash val="solid"/>
                    </a:lnR>
                    <a:lnT w="12700">
                      <a:solidFill>
                        <a:srgbClr val="A6AAA9"/>
                      </a:solidFill>
                      <a:prstDash val="solid"/>
                    </a:lnT>
                    <a:lnB w="12700">
                      <a:solidFill>
                        <a:srgbClr val="DCDEE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4445" algn="ctr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sz="2200" dirty="0">
                          <a:solidFill>
                            <a:srgbClr val="A6AAA9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53975" marB="0">
                    <a:lnL w="12700">
                      <a:solidFill>
                        <a:srgbClr val="DCDEE0"/>
                      </a:solidFill>
                      <a:prstDash val="solid"/>
                    </a:lnL>
                    <a:lnR w="12700">
                      <a:solidFill>
                        <a:srgbClr val="DCDEE0"/>
                      </a:solidFill>
                      <a:prstDash val="solid"/>
                    </a:lnR>
                    <a:lnT w="12700">
                      <a:solidFill>
                        <a:srgbClr val="A6AAA9"/>
                      </a:solidFill>
                      <a:prstDash val="solid"/>
                    </a:lnT>
                    <a:lnB w="12700">
                      <a:solidFill>
                        <a:srgbClr val="DCDEE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4445" algn="ctr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sz="2200" dirty="0">
                          <a:solidFill>
                            <a:srgbClr val="A6AAA9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53975" marB="0">
                    <a:lnL w="12700">
                      <a:solidFill>
                        <a:srgbClr val="DCDEE0"/>
                      </a:solidFill>
                      <a:prstDash val="solid"/>
                    </a:lnL>
                    <a:lnR w="12700">
                      <a:solidFill>
                        <a:srgbClr val="A6AAA9"/>
                      </a:solidFill>
                      <a:prstDash val="solid"/>
                    </a:lnR>
                    <a:lnT w="12700">
                      <a:solidFill>
                        <a:srgbClr val="A6AAA9"/>
                      </a:solidFill>
                      <a:prstDash val="solid"/>
                    </a:lnT>
                    <a:lnB w="12700">
                      <a:solidFill>
                        <a:srgbClr val="DCDEE0"/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R="4445" algn="ctr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sz="2200" dirty="0">
                          <a:solidFill>
                            <a:srgbClr val="00882B"/>
                          </a:solidFill>
                          <a:latin typeface="Arial"/>
                          <a:cs typeface="Arial"/>
                        </a:rPr>
                        <a:t>2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53975" marB="0">
                    <a:lnL w="12700">
                      <a:solidFill>
                        <a:srgbClr val="A6AAA9"/>
                      </a:solidFill>
                      <a:prstDash val="solid"/>
                    </a:lnL>
                    <a:lnR w="12700">
                      <a:solidFill>
                        <a:srgbClr val="DCDEE0"/>
                      </a:solidFill>
                      <a:prstDash val="solid"/>
                    </a:lnR>
                    <a:lnT w="12700">
                      <a:solidFill>
                        <a:srgbClr val="DCDEE0"/>
                      </a:solidFill>
                      <a:prstDash val="solid"/>
                    </a:lnT>
                    <a:lnB w="12700">
                      <a:solidFill>
                        <a:srgbClr val="DCDEE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4445" algn="ctr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sz="2200" dirty="0">
                          <a:solidFill>
                            <a:srgbClr val="00882B"/>
                          </a:solidFill>
                          <a:latin typeface="Arial"/>
                          <a:cs typeface="Arial"/>
                        </a:rPr>
                        <a:t>2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53975" marB="0">
                    <a:lnL w="12700">
                      <a:solidFill>
                        <a:srgbClr val="DCDEE0"/>
                      </a:solidFill>
                      <a:prstDash val="solid"/>
                    </a:lnL>
                    <a:lnR w="12700">
                      <a:solidFill>
                        <a:srgbClr val="DCDEE0"/>
                      </a:solidFill>
                      <a:prstDash val="solid"/>
                    </a:lnR>
                    <a:lnT w="12700">
                      <a:solidFill>
                        <a:srgbClr val="DCDEE0"/>
                      </a:solidFill>
                      <a:prstDash val="solid"/>
                    </a:lnT>
                    <a:lnB w="12700">
                      <a:solidFill>
                        <a:srgbClr val="DCDEE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4445" algn="ctr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sz="2200" dirty="0">
                          <a:solidFill>
                            <a:srgbClr val="00882B"/>
                          </a:solidFill>
                          <a:latin typeface="Arial"/>
                          <a:cs typeface="Arial"/>
                        </a:rPr>
                        <a:t>2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53975" marB="0">
                    <a:lnL w="12700">
                      <a:solidFill>
                        <a:srgbClr val="DCDEE0"/>
                      </a:solidFill>
                      <a:prstDash val="solid"/>
                    </a:lnL>
                    <a:lnR w="12700">
                      <a:solidFill>
                        <a:srgbClr val="DCDEE0"/>
                      </a:solidFill>
                      <a:prstDash val="solid"/>
                    </a:lnR>
                    <a:lnT w="12700">
                      <a:solidFill>
                        <a:srgbClr val="DCDEE0"/>
                      </a:solidFill>
                      <a:prstDash val="solid"/>
                    </a:lnT>
                    <a:lnB w="12700">
                      <a:solidFill>
                        <a:srgbClr val="DCDEE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4445" algn="ctr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sz="2200" dirty="0">
                          <a:solidFill>
                            <a:srgbClr val="A6AAA9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53975" marB="0">
                    <a:lnL w="12700">
                      <a:solidFill>
                        <a:srgbClr val="DCDEE0"/>
                      </a:solidFill>
                      <a:prstDash val="solid"/>
                    </a:lnL>
                    <a:lnR w="12700">
                      <a:solidFill>
                        <a:srgbClr val="DCDEE0"/>
                      </a:solidFill>
                      <a:prstDash val="solid"/>
                    </a:lnR>
                    <a:lnT w="12700">
                      <a:solidFill>
                        <a:srgbClr val="DCDEE0"/>
                      </a:solidFill>
                      <a:prstDash val="solid"/>
                    </a:lnT>
                    <a:lnB w="12700">
                      <a:solidFill>
                        <a:srgbClr val="DCDEE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4445" algn="ctr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sz="2200" dirty="0">
                          <a:solidFill>
                            <a:srgbClr val="A6AAA9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53975" marB="0">
                    <a:lnL w="12700">
                      <a:solidFill>
                        <a:srgbClr val="DCDEE0"/>
                      </a:solidFill>
                      <a:prstDash val="solid"/>
                    </a:lnL>
                    <a:lnR w="12700">
                      <a:solidFill>
                        <a:srgbClr val="A6AAA9"/>
                      </a:solidFill>
                      <a:prstDash val="solid"/>
                    </a:lnR>
                    <a:lnT w="12700">
                      <a:solidFill>
                        <a:srgbClr val="DCDEE0"/>
                      </a:solidFill>
                      <a:prstDash val="solid"/>
                    </a:lnT>
                    <a:lnB w="12700">
                      <a:solidFill>
                        <a:srgbClr val="DCDEE0"/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R="4445" algn="ctr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sz="2200" dirty="0">
                          <a:solidFill>
                            <a:srgbClr val="00882B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53975" marB="0">
                    <a:lnL w="12700">
                      <a:solidFill>
                        <a:srgbClr val="A6AAA9"/>
                      </a:solidFill>
                      <a:prstDash val="solid"/>
                    </a:lnL>
                    <a:lnR w="12700">
                      <a:solidFill>
                        <a:srgbClr val="DCDEE0"/>
                      </a:solidFill>
                      <a:prstDash val="solid"/>
                    </a:lnR>
                    <a:lnT w="12700">
                      <a:solidFill>
                        <a:srgbClr val="DCDEE0"/>
                      </a:solidFill>
                      <a:prstDash val="solid"/>
                    </a:lnT>
                    <a:lnB w="12700">
                      <a:solidFill>
                        <a:srgbClr val="DCDEE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4445" algn="ctr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sz="2200" dirty="0">
                          <a:solidFill>
                            <a:srgbClr val="00882B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53975" marB="0">
                    <a:lnL w="12700">
                      <a:solidFill>
                        <a:srgbClr val="DCDEE0"/>
                      </a:solidFill>
                      <a:prstDash val="solid"/>
                    </a:lnL>
                    <a:lnR w="12700">
                      <a:solidFill>
                        <a:srgbClr val="DCDEE0"/>
                      </a:solidFill>
                      <a:prstDash val="solid"/>
                    </a:lnR>
                    <a:lnT w="12700">
                      <a:solidFill>
                        <a:srgbClr val="DCDEE0"/>
                      </a:solidFill>
                      <a:prstDash val="solid"/>
                    </a:lnT>
                    <a:lnB w="12700">
                      <a:solidFill>
                        <a:srgbClr val="DCDEE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4445" algn="ctr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sz="2200" dirty="0">
                          <a:solidFill>
                            <a:srgbClr val="00882B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53975" marB="0">
                    <a:lnL w="12700">
                      <a:solidFill>
                        <a:srgbClr val="DCDEE0"/>
                      </a:solidFill>
                      <a:prstDash val="solid"/>
                    </a:lnL>
                    <a:lnR w="12700">
                      <a:solidFill>
                        <a:srgbClr val="DCDEE0"/>
                      </a:solidFill>
                      <a:prstDash val="solid"/>
                    </a:lnR>
                    <a:lnT w="12700">
                      <a:solidFill>
                        <a:srgbClr val="DCDEE0"/>
                      </a:solidFill>
                      <a:prstDash val="solid"/>
                    </a:lnT>
                    <a:lnB w="12700">
                      <a:solidFill>
                        <a:srgbClr val="DCDEE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4445" algn="ctr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sz="2200" dirty="0">
                          <a:solidFill>
                            <a:srgbClr val="A6AAA9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53975" marB="0">
                    <a:lnL w="12700">
                      <a:solidFill>
                        <a:srgbClr val="DCDEE0"/>
                      </a:solidFill>
                      <a:prstDash val="solid"/>
                    </a:lnL>
                    <a:lnR w="12700">
                      <a:solidFill>
                        <a:srgbClr val="DCDEE0"/>
                      </a:solidFill>
                      <a:prstDash val="solid"/>
                    </a:lnR>
                    <a:lnT w="12700">
                      <a:solidFill>
                        <a:srgbClr val="DCDEE0"/>
                      </a:solidFill>
                      <a:prstDash val="solid"/>
                    </a:lnT>
                    <a:lnB w="12700">
                      <a:solidFill>
                        <a:srgbClr val="DCDEE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4445" algn="ctr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sz="2200" dirty="0">
                          <a:solidFill>
                            <a:srgbClr val="A6AAA9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53975" marB="0">
                    <a:lnL w="12700">
                      <a:solidFill>
                        <a:srgbClr val="DCDEE0"/>
                      </a:solidFill>
                      <a:prstDash val="solid"/>
                    </a:lnL>
                    <a:lnR w="12700">
                      <a:solidFill>
                        <a:srgbClr val="A6AAA9"/>
                      </a:solidFill>
                      <a:prstDash val="solid"/>
                    </a:lnR>
                    <a:lnT w="12700">
                      <a:solidFill>
                        <a:srgbClr val="DCDEE0"/>
                      </a:solidFill>
                      <a:prstDash val="solid"/>
                    </a:lnT>
                    <a:lnB w="12700">
                      <a:solidFill>
                        <a:srgbClr val="DCDEE0"/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R="4445" algn="ctr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sz="2200" dirty="0">
                          <a:solidFill>
                            <a:srgbClr val="00882B"/>
                          </a:solidFill>
                          <a:latin typeface="Arial"/>
                          <a:cs typeface="Arial"/>
                        </a:rPr>
                        <a:t>5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53975" marB="0">
                    <a:lnL w="12700">
                      <a:solidFill>
                        <a:srgbClr val="A6AAA9"/>
                      </a:solidFill>
                      <a:prstDash val="solid"/>
                    </a:lnL>
                    <a:lnR w="12700">
                      <a:solidFill>
                        <a:srgbClr val="DCDEE0"/>
                      </a:solidFill>
                      <a:prstDash val="solid"/>
                    </a:lnR>
                    <a:lnT w="12700">
                      <a:solidFill>
                        <a:srgbClr val="DCDEE0"/>
                      </a:solidFill>
                      <a:prstDash val="solid"/>
                    </a:lnT>
                    <a:lnB w="12700">
                      <a:solidFill>
                        <a:srgbClr val="DCDEE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4445" algn="ctr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sz="2200" dirty="0">
                          <a:solidFill>
                            <a:srgbClr val="00882B"/>
                          </a:solidFill>
                          <a:latin typeface="Arial"/>
                          <a:cs typeface="Arial"/>
                        </a:rPr>
                        <a:t>5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53975" marB="0">
                    <a:lnL w="12700">
                      <a:solidFill>
                        <a:srgbClr val="DCDEE0"/>
                      </a:solidFill>
                      <a:prstDash val="solid"/>
                    </a:lnL>
                    <a:lnR w="12700">
                      <a:solidFill>
                        <a:srgbClr val="DCDEE0"/>
                      </a:solidFill>
                      <a:prstDash val="solid"/>
                    </a:lnR>
                    <a:lnT w="12700">
                      <a:solidFill>
                        <a:srgbClr val="DCDEE0"/>
                      </a:solidFill>
                      <a:prstDash val="solid"/>
                    </a:lnT>
                    <a:lnB w="12700">
                      <a:solidFill>
                        <a:srgbClr val="DCDEE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4445" algn="ctr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sz="2200" dirty="0">
                          <a:solidFill>
                            <a:srgbClr val="00882B"/>
                          </a:solidFill>
                          <a:latin typeface="Arial"/>
                          <a:cs typeface="Arial"/>
                        </a:rPr>
                        <a:t>5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53975" marB="0">
                    <a:lnL w="12700">
                      <a:solidFill>
                        <a:srgbClr val="DCDEE0"/>
                      </a:solidFill>
                      <a:prstDash val="solid"/>
                    </a:lnL>
                    <a:lnR w="12700">
                      <a:solidFill>
                        <a:srgbClr val="DCDEE0"/>
                      </a:solidFill>
                      <a:prstDash val="solid"/>
                    </a:lnR>
                    <a:lnT w="12700">
                      <a:solidFill>
                        <a:srgbClr val="DCDEE0"/>
                      </a:solidFill>
                      <a:prstDash val="solid"/>
                    </a:lnT>
                    <a:lnB w="12700">
                      <a:solidFill>
                        <a:srgbClr val="DCDEE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4445" algn="ctr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sz="2200" dirty="0">
                          <a:solidFill>
                            <a:srgbClr val="A6AAA9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53975" marB="0">
                    <a:lnL w="12700">
                      <a:solidFill>
                        <a:srgbClr val="DCDEE0"/>
                      </a:solidFill>
                      <a:prstDash val="solid"/>
                    </a:lnL>
                    <a:lnR w="12700">
                      <a:solidFill>
                        <a:srgbClr val="DCDEE0"/>
                      </a:solidFill>
                      <a:prstDash val="solid"/>
                    </a:lnR>
                    <a:lnT w="12700">
                      <a:solidFill>
                        <a:srgbClr val="DCDEE0"/>
                      </a:solidFill>
                      <a:prstDash val="solid"/>
                    </a:lnT>
                    <a:lnB w="12700">
                      <a:solidFill>
                        <a:srgbClr val="DCDEE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4445" algn="ctr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sz="2200" dirty="0">
                          <a:solidFill>
                            <a:srgbClr val="A6AAA9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53975" marB="0">
                    <a:lnL w="12700">
                      <a:solidFill>
                        <a:srgbClr val="DCDEE0"/>
                      </a:solidFill>
                      <a:prstDash val="solid"/>
                    </a:lnL>
                    <a:lnR w="12700">
                      <a:solidFill>
                        <a:srgbClr val="A6AAA9"/>
                      </a:solidFill>
                      <a:prstDash val="solid"/>
                    </a:lnR>
                    <a:lnT w="12700">
                      <a:solidFill>
                        <a:srgbClr val="DCDEE0"/>
                      </a:solidFill>
                      <a:prstDash val="solid"/>
                    </a:lnT>
                    <a:lnB w="12700">
                      <a:solidFill>
                        <a:srgbClr val="DCDEE0"/>
                      </a:solidFill>
                      <a:prstDash val="solid"/>
                    </a:lnB>
                  </a:tcPr>
                </a:tc>
              </a:tr>
              <a:tr h="457199">
                <a:tc>
                  <a:txBody>
                    <a:bodyPr/>
                    <a:lstStyle/>
                    <a:p>
                      <a:pPr marR="4445" algn="ctr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sz="2200" dirty="0">
                          <a:solidFill>
                            <a:srgbClr val="A6AAA9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53975" marB="0">
                    <a:lnL w="12700">
                      <a:solidFill>
                        <a:srgbClr val="A6AAA9"/>
                      </a:solidFill>
                      <a:prstDash val="solid"/>
                    </a:lnL>
                    <a:lnR w="12700">
                      <a:solidFill>
                        <a:srgbClr val="DCDEE0"/>
                      </a:solidFill>
                      <a:prstDash val="solid"/>
                    </a:lnR>
                    <a:lnT w="12700">
                      <a:solidFill>
                        <a:srgbClr val="DCDEE0"/>
                      </a:solidFill>
                      <a:prstDash val="solid"/>
                    </a:lnT>
                    <a:lnB w="12700">
                      <a:solidFill>
                        <a:srgbClr val="DCDEE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4445" algn="ctr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sz="2200" dirty="0">
                          <a:solidFill>
                            <a:srgbClr val="A6AAA9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53975" marB="0">
                    <a:lnL w="12700">
                      <a:solidFill>
                        <a:srgbClr val="DCDEE0"/>
                      </a:solidFill>
                      <a:prstDash val="solid"/>
                    </a:lnL>
                    <a:lnR w="12700">
                      <a:solidFill>
                        <a:srgbClr val="DCDEE0"/>
                      </a:solidFill>
                      <a:prstDash val="solid"/>
                    </a:lnR>
                    <a:lnT w="12700">
                      <a:solidFill>
                        <a:srgbClr val="DCDEE0"/>
                      </a:solidFill>
                      <a:prstDash val="solid"/>
                    </a:lnT>
                    <a:lnB w="12700">
                      <a:solidFill>
                        <a:srgbClr val="DCDEE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4445" algn="ctr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sz="2200" dirty="0">
                          <a:solidFill>
                            <a:srgbClr val="A6AAA9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53975" marB="0">
                    <a:lnL w="12700">
                      <a:solidFill>
                        <a:srgbClr val="DCDEE0"/>
                      </a:solidFill>
                      <a:prstDash val="solid"/>
                    </a:lnL>
                    <a:lnR w="12700">
                      <a:solidFill>
                        <a:srgbClr val="DCDEE0"/>
                      </a:solidFill>
                      <a:prstDash val="solid"/>
                    </a:lnR>
                    <a:lnT w="12700">
                      <a:solidFill>
                        <a:srgbClr val="DCDEE0"/>
                      </a:solidFill>
                      <a:prstDash val="solid"/>
                    </a:lnT>
                    <a:lnB w="12700">
                      <a:solidFill>
                        <a:srgbClr val="DCDEE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4445" algn="ctr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sz="2200" dirty="0">
                          <a:solidFill>
                            <a:srgbClr val="DE6A10"/>
                          </a:solidFill>
                          <a:latin typeface="Arial"/>
                          <a:cs typeface="Arial"/>
                        </a:rPr>
                        <a:t>2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53975" marB="0">
                    <a:lnL w="12700">
                      <a:solidFill>
                        <a:srgbClr val="DCDEE0"/>
                      </a:solidFill>
                      <a:prstDash val="solid"/>
                    </a:lnL>
                    <a:lnR w="12700">
                      <a:solidFill>
                        <a:srgbClr val="DCDEE0"/>
                      </a:solidFill>
                      <a:prstDash val="solid"/>
                    </a:lnR>
                    <a:lnT w="12700">
                      <a:solidFill>
                        <a:srgbClr val="DCDEE0"/>
                      </a:solidFill>
                      <a:prstDash val="solid"/>
                    </a:lnT>
                    <a:lnB w="12700">
                      <a:solidFill>
                        <a:srgbClr val="DCDEE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4445" algn="ctr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sz="2200" dirty="0">
                          <a:solidFill>
                            <a:srgbClr val="DE6A10"/>
                          </a:solidFill>
                          <a:latin typeface="Arial"/>
                          <a:cs typeface="Arial"/>
                        </a:rPr>
                        <a:t>2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53975" marB="0">
                    <a:lnL w="12700">
                      <a:solidFill>
                        <a:srgbClr val="DCDEE0"/>
                      </a:solidFill>
                      <a:prstDash val="solid"/>
                    </a:lnL>
                    <a:lnR w="12700">
                      <a:solidFill>
                        <a:srgbClr val="A6AAA9"/>
                      </a:solidFill>
                      <a:prstDash val="solid"/>
                    </a:lnR>
                    <a:lnT w="12700">
                      <a:solidFill>
                        <a:srgbClr val="DCDEE0"/>
                      </a:solidFill>
                      <a:prstDash val="solid"/>
                    </a:lnT>
                    <a:lnB w="12700">
                      <a:solidFill>
                        <a:srgbClr val="DCDEE0"/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R="4445" algn="ctr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sz="2200" dirty="0">
                          <a:solidFill>
                            <a:srgbClr val="A6AAA9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53975" marB="0">
                    <a:lnL w="12700">
                      <a:solidFill>
                        <a:srgbClr val="A6AAA9"/>
                      </a:solidFill>
                      <a:prstDash val="solid"/>
                    </a:lnL>
                    <a:lnR w="12700">
                      <a:solidFill>
                        <a:srgbClr val="DCDEE0"/>
                      </a:solidFill>
                      <a:prstDash val="solid"/>
                    </a:lnR>
                    <a:lnT w="12700">
                      <a:solidFill>
                        <a:srgbClr val="DCDEE0"/>
                      </a:solidFill>
                      <a:prstDash val="solid"/>
                    </a:lnT>
                    <a:lnB w="12700">
                      <a:solidFill>
                        <a:srgbClr val="DCDEE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4445" algn="ctr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sz="2200" dirty="0">
                          <a:solidFill>
                            <a:srgbClr val="A6AAA9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53975" marB="0">
                    <a:lnL w="12700">
                      <a:solidFill>
                        <a:srgbClr val="DCDEE0"/>
                      </a:solidFill>
                      <a:prstDash val="solid"/>
                    </a:lnL>
                    <a:lnR w="12700">
                      <a:solidFill>
                        <a:srgbClr val="DCDEE0"/>
                      </a:solidFill>
                      <a:prstDash val="solid"/>
                    </a:lnR>
                    <a:lnT w="12700">
                      <a:solidFill>
                        <a:srgbClr val="DCDEE0"/>
                      </a:solidFill>
                      <a:prstDash val="solid"/>
                    </a:lnT>
                    <a:lnB w="12700">
                      <a:solidFill>
                        <a:srgbClr val="DCDEE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4445" algn="ctr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sz="2200" dirty="0">
                          <a:solidFill>
                            <a:srgbClr val="A6AAA9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53975" marB="0">
                    <a:lnL w="12700">
                      <a:solidFill>
                        <a:srgbClr val="DCDEE0"/>
                      </a:solidFill>
                      <a:prstDash val="solid"/>
                    </a:lnL>
                    <a:lnR w="12700">
                      <a:solidFill>
                        <a:srgbClr val="DCDEE0"/>
                      </a:solidFill>
                      <a:prstDash val="solid"/>
                    </a:lnR>
                    <a:lnT w="12700">
                      <a:solidFill>
                        <a:srgbClr val="DCDEE0"/>
                      </a:solidFill>
                      <a:prstDash val="solid"/>
                    </a:lnT>
                    <a:lnB w="12700">
                      <a:solidFill>
                        <a:srgbClr val="DCDEE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4445" algn="ctr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sz="2200" dirty="0">
                          <a:solidFill>
                            <a:srgbClr val="DE6A10"/>
                          </a:solidFill>
                          <a:latin typeface="Arial"/>
                          <a:cs typeface="Arial"/>
                        </a:rPr>
                        <a:t>3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53975" marB="0">
                    <a:lnL w="12700">
                      <a:solidFill>
                        <a:srgbClr val="DCDEE0"/>
                      </a:solidFill>
                      <a:prstDash val="solid"/>
                    </a:lnL>
                    <a:lnR w="12700">
                      <a:solidFill>
                        <a:srgbClr val="DCDEE0"/>
                      </a:solidFill>
                      <a:prstDash val="solid"/>
                    </a:lnR>
                    <a:lnT w="12700">
                      <a:solidFill>
                        <a:srgbClr val="DCDEE0"/>
                      </a:solidFill>
                      <a:prstDash val="solid"/>
                    </a:lnT>
                    <a:lnB w="12700">
                      <a:solidFill>
                        <a:srgbClr val="DCDEE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4445" algn="ctr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sz="2200" dirty="0">
                          <a:solidFill>
                            <a:srgbClr val="DE6A10"/>
                          </a:solidFill>
                          <a:latin typeface="Arial"/>
                          <a:cs typeface="Arial"/>
                        </a:rPr>
                        <a:t>3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53975" marB="0">
                    <a:lnL w="12700">
                      <a:solidFill>
                        <a:srgbClr val="DCDEE0"/>
                      </a:solidFill>
                      <a:prstDash val="solid"/>
                    </a:lnL>
                    <a:lnR w="12700">
                      <a:solidFill>
                        <a:srgbClr val="A6AAA9"/>
                      </a:solidFill>
                      <a:prstDash val="solid"/>
                    </a:lnR>
                    <a:lnT w="12700">
                      <a:solidFill>
                        <a:srgbClr val="DCDEE0"/>
                      </a:solidFill>
                      <a:prstDash val="solid"/>
                    </a:lnT>
                    <a:lnB w="12700">
                      <a:solidFill>
                        <a:srgbClr val="DCDEE0"/>
                      </a:solidFill>
                      <a:prstDash val="solid"/>
                    </a:lnB>
                  </a:tcPr>
                </a:tc>
              </a:tr>
              <a:tr h="457199">
                <a:tc>
                  <a:txBody>
                    <a:bodyPr/>
                    <a:lstStyle/>
                    <a:p>
                      <a:pPr marR="4445" algn="ctr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sz="2200" dirty="0">
                          <a:solidFill>
                            <a:srgbClr val="A6AAA9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53975" marB="0">
                    <a:lnL w="12700">
                      <a:solidFill>
                        <a:srgbClr val="A6AAA9"/>
                      </a:solidFill>
                      <a:prstDash val="solid"/>
                    </a:lnL>
                    <a:lnR w="12700">
                      <a:solidFill>
                        <a:srgbClr val="DCDEE0"/>
                      </a:solidFill>
                      <a:prstDash val="solid"/>
                    </a:lnR>
                    <a:lnT w="12700">
                      <a:solidFill>
                        <a:srgbClr val="DCDEE0"/>
                      </a:solidFill>
                      <a:prstDash val="solid"/>
                    </a:lnT>
                    <a:lnB w="12700">
                      <a:solidFill>
                        <a:srgbClr val="A6AAA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4445" algn="ctr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sz="2200" dirty="0">
                          <a:solidFill>
                            <a:srgbClr val="A6AAA9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53975" marB="0">
                    <a:lnL w="12700">
                      <a:solidFill>
                        <a:srgbClr val="DCDEE0"/>
                      </a:solidFill>
                      <a:prstDash val="solid"/>
                    </a:lnL>
                    <a:lnR w="12700">
                      <a:solidFill>
                        <a:srgbClr val="DCDEE0"/>
                      </a:solidFill>
                      <a:prstDash val="solid"/>
                    </a:lnR>
                    <a:lnT w="12700">
                      <a:solidFill>
                        <a:srgbClr val="DCDEE0"/>
                      </a:solidFill>
                      <a:prstDash val="solid"/>
                    </a:lnT>
                    <a:lnB w="12700">
                      <a:solidFill>
                        <a:srgbClr val="A6AAA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4445" algn="ctr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sz="2200" dirty="0">
                          <a:solidFill>
                            <a:srgbClr val="A6AAA9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53975" marB="0">
                    <a:lnL w="12700">
                      <a:solidFill>
                        <a:srgbClr val="DCDEE0"/>
                      </a:solidFill>
                      <a:prstDash val="solid"/>
                    </a:lnL>
                    <a:lnR w="12700">
                      <a:solidFill>
                        <a:srgbClr val="DCDEE0"/>
                      </a:solidFill>
                      <a:prstDash val="solid"/>
                    </a:lnR>
                    <a:lnT w="12700">
                      <a:solidFill>
                        <a:srgbClr val="DCDEE0"/>
                      </a:solidFill>
                      <a:prstDash val="solid"/>
                    </a:lnT>
                    <a:lnB w="12700">
                      <a:solidFill>
                        <a:srgbClr val="A6AAA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4445" algn="ctr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sz="2200" dirty="0">
                          <a:solidFill>
                            <a:srgbClr val="DE6A10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53975" marB="0">
                    <a:lnL w="12700">
                      <a:solidFill>
                        <a:srgbClr val="DCDEE0"/>
                      </a:solidFill>
                      <a:prstDash val="solid"/>
                    </a:lnL>
                    <a:lnR w="12700">
                      <a:solidFill>
                        <a:srgbClr val="DCDEE0"/>
                      </a:solidFill>
                      <a:prstDash val="solid"/>
                    </a:lnR>
                    <a:lnT w="12700">
                      <a:solidFill>
                        <a:srgbClr val="DCDEE0"/>
                      </a:solidFill>
                      <a:prstDash val="solid"/>
                    </a:lnT>
                    <a:lnB w="12700">
                      <a:solidFill>
                        <a:srgbClr val="A6AAA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4445" algn="ctr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sz="2200" dirty="0">
                          <a:solidFill>
                            <a:srgbClr val="DE6A10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53975" marB="0">
                    <a:lnL w="12700">
                      <a:solidFill>
                        <a:srgbClr val="DCDEE0"/>
                      </a:solidFill>
                      <a:prstDash val="solid"/>
                    </a:lnL>
                    <a:lnR w="12700">
                      <a:solidFill>
                        <a:srgbClr val="A6AAA9"/>
                      </a:solidFill>
                      <a:prstDash val="solid"/>
                    </a:lnR>
                    <a:lnT w="12700">
                      <a:solidFill>
                        <a:srgbClr val="DCDEE0"/>
                      </a:solidFill>
                      <a:prstDash val="solid"/>
                    </a:lnT>
                    <a:lnB w="12700">
                      <a:solidFill>
                        <a:srgbClr val="A6AAA9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pSp>
        <p:nvGrpSpPr>
          <p:cNvPr id="11" name="object 11"/>
          <p:cNvGrpSpPr/>
          <p:nvPr/>
        </p:nvGrpSpPr>
        <p:grpSpPr>
          <a:xfrm>
            <a:off x="1095146" y="4671402"/>
            <a:ext cx="697865" cy="1672589"/>
            <a:chOff x="1095146" y="4671402"/>
            <a:chExt cx="697865" cy="1672589"/>
          </a:xfrm>
        </p:grpSpPr>
        <p:sp>
          <p:nvSpPr>
            <p:cNvPr id="12" name="object 12"/>
            <p:cNvSpPr/>
            <p:nvPr/>
          </p:nvSpPr>
          <p:spPr>
            <a:xfrm>
              <a:off x="1319339" y="4671402"/>
              <a:ext cx="249097" cy="167227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095146" y="5151170"/>
              <a:ext cx="697865" cy="669290"/>
            </a:xfrm>
            <a:custGeom>
              <a:avLst/>
              <a:gdLst/>
              <a:ahLst/>
              <a:cxnLst/>
              <a:rect l="l" t="t" r="r" b="b"/>
              <a:pathLst>
                <a:path w="697864" h="669289">
                  <a:moveTo>
                    <a:pt x="697471" y="275590"/>
                  </a:moveTo>
                  <a:lnTo>
                    <a:pt x="669823" y="275590"/>
                  </a:lnTo>
                  <a:lnTo>
                    <a:pt x="669823" y="0"/>
                  </a:lnTo>
                  <a:lnTo>
                    <a:pt x="119380" y="0"/>
                  </a:lnTo>
                  <a:lnTo>
                    <a:pt x="119380" y="275590"/>
                  </a:lnTo>
                  <a:lnTo>
                    <a:pt x="0" y="275590"/>
                  </a:lnTo>
                  <a:lnTo>
                    <a:pt x="0" y="669290"/>
                  </a:lnTo>
                  <a:lnTo>
                    <a:pt x="697471" y="669290"/>
                  </a:lnTo>
                  <a:lnTo>
                    <a:pt x="697471" y="27559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" name="object 14"/>
          <p:cNvGrpSpPr/>
          <p:nvPr/>
        </p:nvGrpSpPr>
        <p:grpSpPr>
          <a:xfrm>
            <a:off x="1095146" y="6548361"/>
            <a:ext cx="697865" cy="1195070"/>
            <a:chOff x="1095146" y="6548361"/>
            <a:chExt cx="697865" cy="1195070"/>
          </a:xfrm>
        </p:grpSpPr>
        <p:sp>
          <p:nvSpPr>
            <p:cNvPr id="15" name="object 15"/>
            <p:cNvSpPr/>
            <p:nvPr/>
          </p:nvSpPr>
          <p:spPr>
            <a:xfrm>
              <a:off x="1319339" y="6548361"/>
              <a:ext cx="249097" cy="119493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095146" y="6810629"/>
              <a:ext cx="697865" cy="669290"/>
            </a:xfrm>
            <a:custGeom>
              <a:avLst/>
              <a:gdLst/>
              <a:ahLst/>
              <a:cxnLst/>
              <a:rect l="l" t="t" r="r" b="b"/>
              <a:pathLst>
                <a:path w="697864" h="669290">
                  <a:moveTo>
                    <a:pt x="697471" y="275590"/>
                  </a:moveTo>
                  <a:lnTo>
                    <a:pt x="697230" y="275590"/>
                  </a:lnTo>
                  <a:lnTo>
                    <a:pt x="697230" y="0"/>
                  </a:lnTo>
                  <a:lnTo>
                    <a:pt x="91973" y="0"/>
                  </a:lnTo>
                  <a:lnTo>
                    <a:pt x="91973" y="275590"/>
                  </a:lnTo>
                  <a:lnTo>
                    <a:pt x="0" y="275590"/>
                  </a:lnTo>
                  <a:lnTo>
                    <a:pt x="0" y="669290"/>
                  </a:lnTo>
                  <a:lnTo>
                    <a:pt x="697471" y="669290"/>
                  </a:lnTo>
                  <a:lnTo>
                    <a:pt x="697471" y="27559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aphicFrame>
        <p:nvGraphicFramePr>
          <p:cNvPr id="17" name="object 17"/>
          <p:cNvGraphicFramePr>
            <a:graphicFrameLocks noGrp="1"/>
          </p:cNvGraphicFramePr>
          <p:nvPr/>
        </p:nvGraphicFramePr>
        <p:xfrm>
          <a:off x="4875682" y="3774744"/>
          <a:ext cx="1371600" cy="480059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5800"/>
                <a:gridCol w="685800"/>
              </a:tblGrid>
              <a:tr h="6858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25"/>
                        </a:spcBef>
                      </a:pPr>
                      <a:r>
                        <a:rPr sz="2200" dirty="0">
                          <a:solidFill>
                            <a:srgbClr val="00882B"/>
                          </a:solidFill>
                          <a:latin typeface="Arial"/>
                          <a:cs typeface="Arial"/>
                        </a:rPr>
                        <a:t>0.18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168275" marB="0">
                    <a:lnL w="12700">
                      <a:solidFill>
                        <a:srgbClr val="A6AAA9"/>
                      </a:solidFill>
                      <a:prstDash val="solid"/>
                    </a:lnL>
                    <a:lnR w="12700">
                      <a:solidFill>
                        <a:srgbClr val="DCDEE0"/>
                      </a:solidFill>
                      <a:prstDash val="solid"/>
                    </a:lnR>
                    <a:lnT w="12700">
                      <a:solidFill>
                        <a:srgbClr val="A6AAA9"/>
                      </a:solidFill>
                      <a:prstDash val="solid"/>
                    </a:lnT>
                    <a:lnB w="12700">
                      <a:solidFill>
                        <a:srgbClr val="DCDEE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25"/>
                        </a:spcBef>
                      </a:pPr>
                      <a:r>
                        <a:rPr sz="2200" dirty="0">
                          <a:solidFill>
                            <a:srgbClr val="A6AAA9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168275" marB="0">
                    <a:lnL w="12700">
                      <a:solidFill>
                        <a:srgbClr val="DCDEE0"/>
                      </a:solidFill>
                      <a:prstDash val="solid"/>
                    </a:lnL>
                    <a:lnR w="12700">
                      <a:solidFill>
                        <a:srgbClr val="A6AAA9"/>
                      </a:solidFill>
                      <a:prstDash val="solid"/>
                    </a:lnR>
                    <a:lnT w="12700">
                      <a:solidFill>
                        <a:srgbClr val="A6AAA9"/>
                      </a:solidFill>
                      <a:prstDash val="solid"/>
                    </a:lnT>
                    <a:lnB w="12700">
                      <a:solidFill>
                        <a:srgbClr val="DCDEE0"/>
                      </a:solidFill>
                      <a:prstDash val="solid"/>
                    </a:lnB>
                  </a:tcPr>
                </a:tc>
              </a:tr>
              <a:tr h="6858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25"/>
                        </a:spcBef>
                      </a:pPr>
                      <a:r>
                        <a:rPr sz="2200" dirty="0">
                          <a:solidFill>
                            <a:srgbClr val="00882B"/>
                          </a:solidFill>
                          <a:latin typeface="Arial"/>
                          <a:cs typeface="Arial"/>
                        </a:rPr>
                        <a:t>0.36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168275" marB="0">
                    <a:lnL w="12700">
                      <a:solidFill>
                        <a:srgbClr val="A6AAA9"/>
                      </a:solidFill>
                      <a:prstDash val="solid"/>
                    </a:lnL>
                    <a:lnR w="12700">
                      <a:solidFill>
                        <a:srgbClr val="DCDEE0"/>
                      </a:solidFill>
                      <a:prstDash val="solid"/>
                    </a:lnR>
                    <a:lnT w="12700">
                      <a:solidFill>
                        <a:srgbClr val="DCDEE0"/>
                      </a:solidFill>
                      <a:prstDash val="solid"/>
                    </a:lnT>
                    <a:lnB w="12700">
                      <a:solidFill>
                        <a:srgbClr val="DCDEE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25"/>
                        </a:spcBef>
                      </a:pPr>
                      <a:r>
                        <a:rPr sz="2200" dirty="0">
                          <a:solidFill>
                            <a:srgbClr val="A6AAA9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168275" marB="0">
                    <a:lnL w="12700">
                      <a:solidFill>
                        <a:srgbClr val="DCDEE0"/>
                      </a:solidFill>
                      <a:prstDash val="solid"/>
                    </a:lnL>
                    <a:lnR w="12700">
                      <a:solidFill>
                        <a:srgbClr val="A6AAA9"/>
                      </a:solidFill>
                      <a:prstDash val="solid"/>
                    </a:lnR>
                    <a:lnT w="12700">
                      <a:solidFill>
                        <a:srgbClr val="DCDEE0"/>
                      </a:solidFill>
                      <a:prstDash val="solid"/>
                    </a:lnT>
                    <a:lnB w="12700">
                      <a:solidFill>
                        <a:srgbClr val="DCDEE0"/>
                      </a:solidFill>
                      <a:prstDash val="solid"/>
                    </a:lnB>
                  </a:tcPr>
                </a:tc>
              </a:tr>
              <a:tr h="6858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25"/>
                        </a:spcBef>
                      </a:pPr>
                      <a:r>
                        <a:rPr sz="2200" dirty="0">
                          <a:solidFill>
                            <a:srgbClr val="00882B"/>
                          </a:solidFill>
                          <a:latin typeface="Arial"/>
                          <a:cs typeface="Arial"/>
                        </a:rPr>
                        <a:t>0.18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168275" marB="0">
                    <a:lnL w="12700">
                      <a:solidFill>
                        <a:srgbClr val="A6AAA9"/>
                      </a:solidFill>
                      <a:prstDash val="solid"/>
                    </a:lnL>
                    <a:lnR w="12700">
                      <a:solidFill>
                        <a:srgbClr val="DCDEE0"/>
                      </a:solidFill>
                      <a:prstDash val="solid"/>
                    </a:lnR>
                    <a:lnT w="12700">
                      <a:solidFill>
                        <a:srgbClr val="DCDEE0"/>
                      </a:solidFill>
                      <a:prstDash val="solid"/>
                    </a:lnT>
                    <a:lnB w="12700">
                      <a:solidFill>
                        <a:srgbClr val="DCDEE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25"/>
                        </a:spcBef>
                      </a:pPr>
                      <a:r>
                        <a:rPr sz="2200" dirty="0">
                          <a:solidFill>
                            <a:srgbClr val="A6AAA9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168275" marB="0">
                    <a:lnL w="12700">
                      <a:solidFill>
                        <a:srgbClr val="DCDEE0"/>
                      </a:solidFill>
                      <a:prstDash val="solid"/>
                    </a:lnL>
                    <a:lnR w="12700">
                      <a:solidFill>
                        <a:srgbClr val="A6AAA9"/>
                      </a:solidFill>
                      <a:prstDash val="solid"/>
                    </a:lnR>
                    <a:lnT w="12700">
                      <a:solidFill>
                        <a:srgbClr val="DCDEE0"/>
                      </a:solidFill>
                      <a:prstDash val="solid"/>
                    </a:lnT>
                    <a:lnB w="12700">
                      <a:solidFill>
                        <a:srgbClr val="DCDEE0"/>
                      </a:solidFill>
                      <a:prstDash val="solid"/>
                    </a:lnB>
                  </a:tcPr>
                </a:tc>
              </a:tr>
              <a:tr h="6857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25"/>
                        </a:spcBef>
                      </a:pPr>
                      <a:r>
                        <a:rPr sz="2200" dirty="0">
                          <a:solidFill>
                            <a:srgbClr val="00882B"/>
                          </a:solidFill>
                          <a:latin typeface="Arial"/>
                          <a:cs typeface="Arial"/>
                        </a:rPr>
                        <a:t>0.90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168275" marB="0">
                    <a:lnL w="12700">
                      <a:solidFill>
                        <a:srgbClr val="A6AAA9"/>
                      </a:solidFill>
                      <a:prstDash val="solid"/>
                    </a:lnL>
                    <a:lnR w="12700">
                      <a:solidFill>
                        <a:srgbClr val="DCDEE0"/>
                      </a:solidFill>
                      <a:prstDash val="solid"/>
                    </a:lnR>
                    <a:lnT w="12700">
                      <a:solidFill>
                        <a:srgbClr val="DCDEE0"/>
                      </a:solidFill>
                      <a:prstDash val="solid"/>
                    </a:lnT>
                    <a:lnB w="12700">
                      <a:solidFill>
                        <a:srgbClr val="DCDEE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25"/>
                        </a:spcBef>
                      </a:pPr>
                      <a:r>
                        <a:rPr sz="2200" dirty="0">
                          <a:solidFill>
                            <a:srgbClr val="A6AAA9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168275" marB="0">
                    <a:lnL w="12700">
                      <a:solidFill>
                        <a:srgbClr val="DCDEE0"/>
                      </a:solidFill>
                      <a:prstDash val="solid"/>
                    </a:lnL>
                    <a:lnR w="12700">
                      <a:solidFill>
                        <a:srgbClr val="A6AAA9"/>
                      </a:solidFill>
                      <a:prstDash val="solid"/>
                    </a:lnR>
                    <a:lnT w="12700">
                      <a:solidFill>
                        <a:srgbClr val="DCDEE0"/>
                      </a:solidFill>
                      <a:prstDash val="solid"/>
                    </a:lnT>
                    <a:lnB w="12700">
                      <a:solidFill>
                        <a:srgbClr val="DCDEE0"/>
                      </a:solidFill>
                      <a:prstDash val="solid"/>
                    </a:lnB>
                  </a:tcPr>
                </a:tc>
              </a:tr>
              <a:tr h="6858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25"/>
                        </a:spcBef>
                      </a:pPr>
                      <a:r>
                        <a:rPr sz="2200" dirty="0">
                          <a:solidFill>
                            <a:srgbClr val="A6AAA9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168275" marB="0">
                    <a:lnL w="12700">
                      <a:solidFill>
                        <a:srgbClr val="A6AAA9"/>
                      </a:solidFill>
                      <a:prstDash val="solid"/>
                    </a:lnL>
                    <a:lnR w="12700">
                      <a:solidFill>
                        <a:srgbClr val="DCDEE0"/>
                      </a:solidFill>
                      <a:prstDash val="solid"/>
                    </a:lnR>
                    <a:lnT w="12700">
                      <a:solidFill>
                        <a:srgbClr val="DCDEE0"/>
                      </a:solidFill>
                      <a:prstDash val="solid"/>
                    </a:lnT>
                    <a:lnB w="12700">
                      <a:solidFill>
                        <a:srgbClr val="DCDEE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25"/>
                        </a:spcBef>
                      </a:pPr>
                      <a:r>
                        <a:rPr sz="2200" dirty="0">
                          <a:solidFill>
                            <a:srgbClr val="DE6A10"/>
                          </a:solidFill>
                          <a:latin typeface="Arial"/>
                          <a:cs typeface="Arial"/>
                        </a:rPr>
                        <a:t>0.53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168275" marB="0">
                    <a:lnL w="12700">
                      <a:solidFill>
                        <a:srgbClr val="DCDEE0"/>
                      </a:solidFill>
                      <a:prstDash val="solid"/>
                    </a:lnL>
                    <a:lnR w="12700">
                      <a:solidFill>
                        <a:srgbClr val="A6AAA9"/>
                      </a:solidFill>
                      <a:prstDash val="solid"/>
                    </a:lnR>
                    <a:lnT w="12700">
                      <a:solidFill>
                        <a:srgbClr val="DCDEE0"/>
                      </a:solidFill>
                      <a:prstDash val="solid"/>
                    </a:lnT>
                    <a:lnB w="12700">
                      <a:solidFill>
                        <a:srgbClr val="DCDEE0"/>
                      </a:solidFill>
                      <a:prstDash val="solid"/>
                    </a:lnB>
                  </a:tcPr>
                </a:tc>
              </a:tr>
              <a:tr h="6858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25"/>
                        </a:spcBef>
                      </a:pPr>
                      <a:r>
                        <a:rPr sz="2200" dirty="0">
                          <a:solidFill>
                            <a:srgbClr val="A6AAA9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168275" marB="0">
                    <a:lnL w="12700">
                      <a:solidFill>
                        <a:srgbClr val="A6AAA9"/>
                      </a:solidFill>
                      <a:prstDash val="solid"/>
                    </a:lnL>
                    <a:lnR w="12700">
                      <a:solidFill>
                        <a:srgbClr val="DCDEE0"/>
                      </a:solidFill>
                      <a:prstDash val="solid"/>
                    </a:lnR>
                    <a:lnT w="12700">
                      <a:solidFill>
                        <a:srgbClr val="DCDEE0"/>
                      </a:solidFill>
                      <a:prstDash val="solid"/>
                    </a:lnT>
                    <a:lnB w="12700">
                      <a:solidFill>
                        <a:srgbClr val="DCDEE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25"/>
                        </a:spcBef>
                      </a:pPr>
                      <a:r>
                        <a:rPr sz="2200" dirty="0">
                          <a:solidFill>
                            <a:srgbClr val="DE6A10"/>
                          </a:solidFill>
                          <a:latin typeface="Arial"/>
                          <a:cs typeface="Arial"/>
                        </a:rPr>
                        <a:t>0.80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168275" marB="0">
                    <a:lnL w="12700">
                      <a:solidFill>
                        <a:srgbClr val="DCDEE0"/>
                      </a:solidFill>
                      <a:prstDash val="solid"/>
                    </a:lnL>
                    <a:lnR w="12700">
                      <a:solidFill>
                        <a:srgbClr val="A6AAA9"/>
                      </a:solidFill>
                      <a:prstDash val="solid"/>
                    </a:lnR>
                    <a:lnT w="12700">
                      <a:solidFill>
                        <a:srgbClr val="DCDEE0"/>
                      </a:solidFill>
                      <a:prstDash val="solid"/>
                    </a:lnT>
                    <a:lnB w="12700">
                      <a:solidFill>
                        <a:srgbClr val="DCDEE0"/>
                      </a:solidFill>
                      <a:prstDash val="solid"/>
                    </a:lnB>
                  </a:tcPr>
                </a:tc>
              </a:tr>
              <a:tr h="6857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25"/>
                        </a:spcBef>
                      </a:pPr>
                      <a:r>
                        <a:rPr sz="2200" dirty="0">
                          <a:solidFill>
                            <a:srgbClr val="A6AAA9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168275" marB="0">
                    <a:lnL w="12700">
                      <a:solidFill>
                        <a:srgbClr val="A6AAA9"/>
                      </a:solidFill>
                      <a:prstDash val="solid"/>
                    </a:lnL>
                    <a:lnR w="12700">
                      <a:solidFill>
                        <a:srgbClr val="DCDEE0"/>
                      </a:solidFill>
                      <a:prstDash val="solid"/>
                    </a:lnR>
                    <a:lnT w="12700">
                      <a:solidFill>
                        <a:srgbClr val="DCDEE0"/>
                      </a:solidFill>
                      <a:prstDash val="solid"/>
                    </a:lnT>
                    <a:lnB w="12700">
                      <a:solidFill>
                        <a:srgbClr val="A6AAA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25"/>
                        </a:spcBef>
                      </a:pPr>
                      <a:r>
                        <a:rPr sz="2200" dirty="0">
                          <a:solidFill>
                            <a:srgbClr val="DE6A10"/>
                          </a:solidFill>
                          <a:latin typeface="Arial"/>
                          <a:cs typeface="Arial"/>
                        </a:rPr>
                        <a:t>0.27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168275" marB="0">
                    <a:lnL w="12700">
                      <a:solidFill>
                        <a:srgbClr val="DCDEE0"/>
                      </a:solidFill>
                      <a:prstDash val="solid"/>
                    </a:lnL>
                    <a:lnR w="12700">
                      <a:solidFill>
                        <a:srgbClr val="A6AAA9"/>
                      </a:solidFill>
                      <a:prstDash val="solid"/>
                    </a:lnR>
                    <a:lnT w="12700">
                      <a:solidFill>
                        <a:srgbClr val="DCDEE0"/>
                      </a:solidFill>
                      <a:prstDash val="solid"/>
                    </a:lnT>
                    <a:lnB w="12700">
                      <a:solidFill>
                        <a:srgbClr val="A6AAA9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>
        <p:nvGraphicFramePr>
          <p:cNvPr id="18" name="object 18"/>
          <p:cNvGraphicFramePr>
            <a:graphicFrameLocks noGrp="1"/>
          </p:cNvGraphicFramePr>
          <p:nvPr/>
        </p:nvGraphicFramePr>
        <p:xfrm>
          <a:off x="6784911" y="5489244"/>
          <a:ext cx="1371600" cy="13715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5800"/>
                <a:gridCol w="685800"/>
              </a:tblGrid>
              <a:tr h="685800">
                <a:tc>
                  <a:txBody>
                    <a:bodyPr/>
                    <a:lstStyle/>
                    <a:p>
                      <a:pPr marR="635" algn="ctr">
                        <a:lnSpc>
                          <a:spcPct val="100000"/>
                        </a:lnSpc>
                        <a:spcBef>
                          <a:spcPts val="1325"/>
                        </a:spcBef>
                      </a:pPr>
                      <a:r>
                        <a:rPr sz="2200" dirty="0">
                          <a:solidFill>
                            <a:srgbClr val="00882B"/>
                          </a:solidFill>
                          <a:latin typeface="Arial"/>
                          <a:cs typeface="Arial"/>
                        </a:rPr>
                        <a:t>9.64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168275" marB="0">
                    <a:lnL w="12700">
                      <a:solidFill>
                        <a:srgbClr val="A6AAA9"/>
                      </a:solidFill>
                      <a:prstDash val="solid"/>
                    </a:lnL>
                    <a:lnR w="12700">
                      <a:solidFill>
                        <a:srgbClr val="DCDEE0"/>
                      </a:solidFill>
                      <a:prstDash val="solid"/>
                    </a:lnR>
                    <a:lnT w="12700">
                      <a:solidFill>
                        <a:srgbClr val="A6AAA9"/>
                      </a:solidFill>
                      <a:prstDash val="solid"/>
                    </a:lnT>
                    <a:lnB w="12700">
                      <a:solidFill>
                        <a:srgbClr val="DCDEE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1325"/>
                        </a:spcBef>
                      </a:pPr>
                      <a:r>
                        <a:rPr sz="2200" dirty="0">
                          <a:solidFill>
                            <a:srgbClr val="A6AAA9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168275" marB="0">
                    <a:lnL w="12700">
                      <a:solidFill>
                        <a:srgbClr val="DCDEE0"/>
                      </a:solidFill>
                      <a:prstDash val="solid"/>
                    </a:lnL>
                    <a:lnR w="12700">
                      <a:solidFill>
                        <a:srgbClr val="A6AAA9"/>
                      </a:solidFill>
                      <a:prstDash val="solid"/>
                    </a:lnR>
                    <a:lnT w="12700">
                      <a:solidFill>
                        <a:srgbClr val="A6AAA9"/>
                      </a:solidFill>
                      <a:prstDash val="solid"/>
                    </a:lnT>
                    <a:lnB w="12700">
                      <a:solidFill>
                        <a:srgbClr val="DCDEE0"/>
                      </a:solidFill>
                      <a:prstDash val="solid"/>
                    </a:lnB>
                  </a:tcPr>
                </a:tc>
              </a:tr>
              <a:tr h="685799"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1325"/>
                        </a:spcBef>
                      </a:pPr>
                      <a:r>
                        <a:rPr sz="2200" dirty="0">
                          <a:solidFill>
                            <a:srgbClr val="A6AAA9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168275" marB="0">
                    <a:lnL w="12700">
                      <a:solidFill>
                        <a:srgbClr val="A6AAA9"/>
                      </a:solidFill>
                      <a:prstDash val="solid"/>
                    </a:lnL>
                    <a:lnR w="12700">
                      <a:solidFill>
                        <a:srgbClr val="DCDEE0"/>
                      </a:solidFill>
                      <a:prstDash val="solid"/>
                    </a:lnR>
                    <a:lnT w="12700">
                      <a:solidFill>
                        <a:srgbClr val="DCDEE0"/>
                      </a:solidFill>
                      <a:prstDash val="solid"/>
                    </a:lnT>
                    <a:lnB w="12700">
                      <a:solidFill>
                        <a:srgbClr val="A6AAA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35" algn="ctr">
                        <a:lnSpc>
                          <a:spcPct val="100000"/>
                        </a:lnSpc>
                        <a:spcBef>
                          <a:spcPts val="1325"/>
                        </a:spcBef>
                      </a:pPr>
                      <a:r>
                        <a:rPr sz="2200" dirty="0">
                          <a:solidFill>
                            <a:srgbClr val="DE6A10"/>
                          </a:solidFill>
                          <a:latin typeface="Arial"/>
                          <a:cs typeface="Arial"/>
                        </a:rPr>
                        <a:t>5.29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168275" marB="0">
                    <a:lnL w="12700">
                      <a:solidFill>
                        <a:srgbClr val="DCDEE0"/>
                      </a:solidFill>
                      <a:prstDash val="solid"/>
                    </a:lnL>
                    <a:lnR w="12700">
                      <a:solidFill>
                        <a:srgbClr val="A6AAA9"/>
                      </a:solidFill>
                      <a:prstDash val="solid"/>
                    </a:lnR>
                    <a:lnT w="12700">
                      <a:solidFill>
                        <a:srgbClr val="DCDEE0"/>
                      </a:solidFill>
                      <a:prstDash val="solid"/>
                    </a:lnT>
                    <a:lnB w="12700">
                      <a:solidFill>
                        <a:srgbClr val="A6AAA9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>
        <p:nvGraphicFramePr>
          <p:cNvPr id="19" name="object 19"/>
          <p:cNvGraphicFramePr>
            <a:graphicFrameLocks noGrp="1"/>
          </p:cNvGraphicFramePr>
          <p:nvPr/>
        </p:nvGraphicFramePr>
        <p:xfrm>
          <a:off x="8687790" y="5489244"/>
          <a:ext cx="3429000" cy="13715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5800"/>
                <a:gridCol w="685800"/>
                <a:gridCol w="685800"/>
                <a:gridCol w="685800"/>
                <a:gridCol w="685800"/>
              </a:tblGrid>
              <a:tr h="6858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25"/>
                        </a:spcBef>
                      </a:pPr>
                      <a:r>
                        <a:rPr sz="2200" dirty="0">
                          <a:solidFill>
                            <a:srgbClr val="00882B"/>
                          </a:solidFill>
                          <a:latin typeface="Arial"/>
                          <a:cs typeface="Arial"/>
                        </a:rPr>
                        <a:t>0.58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168275" marB="0">
                    <a:lnL w="12700">
                      <a:solidFill>
                        <a:srgbClr val="A6AAA9"/>
                      </a:solidFill>
                      <a:prstDash val="solid"/>
                    </a:lnL>
                    <a:lnR w="12700">
                      <a:solidFill>
                        <a:srgbClr val="DCDEE0"/>
                      </a:solidFill>
                      <a:prstDash val="solid"/>
                    </a:lnR>
                    <a:lnT w="12700">
                      <a:solidFill>
                        <a:srgbClr val="A6AAA9"/>
                      </a:solidFill>
                      <a:prstDash val="solid"/>
                    </a:lnT>
                    <a:lnB w="12700">
                      <a:solidFill>
                        <a:srgbClr val="DCDEE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25"/>
                        </a:spcBef>
                      </a:pPr>
                      <a:r>
                        <a:rPr sz="2200" dirty="0">
                          <a:solidFill>
                            <a:srgbClr val="00882B"/>
                          </a:solidFill>
                          <a:latin typeface="Arial"/>
                          <a:cs typeface="Arial"/>
                        </a:rPr>
                        <a:t>0.58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168275" marB="0">
                    <a:lnL w="12700">
                      <a:solidFill>
                        <a:srgbClr val="DCDEE0"/>
                      </a:solidFill>
                      <a:prstDash val="solid"/>
                    </a:lnL>
                    <a:lnR w="12700">
                      <a:solidFill>
                        <a:srgbClr val="DCDEE0"/>
                      </a:solidFill>
                      <a:prstDash val="solid"/>
                    </a:lnR>
                    <a:lnT w="12700">
                      <a:solidFill>
                        <a:srgbClr val="A6AAA9"/>
                      </a:solidFill>
                      <a:prstDash val="solid"/>
                    </a:lnT>
                    <a:lnB w="12700">
                      <a:solidFill>
                        <a:srgbClr val="DCDEE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25"/>
                        </a:spcBef>
                      </a:pPr>
                      <a:r>
                        <a:rPr sz="2200" dirty="0">
                          <a:solidFill>
                            <a:srgbClr val="00882B"/>
                          </a:solidFill>
                          <a:latin typeface="Arial"/>
                          <a:cs typeface="Arial"/>
                        </a:rPr>
                        <a:t>0.58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168275" marB="0">
                    <a:lnL w="12700">
                      <a:solidFill>
                        <a:srgbClr val="DCDEE0"/>
                      </a:solidFill>
                      <a:prstDash val="solid"/>
                    </a:lnL>
                    <a:lnR w="12700">
                      <a:solidFill>
                        <a:srgbClr val="DCDEE0"/>
                      </a:solidFill>
                      <a:prstDash val="solid"/>
                    </a:lnR>
                    <a:lnT w="12700">
                      <a:solidFill>
                        <a:srgbClr val="A6AAA9"/>
                      </a:solidFill>
                      <a:prstDash val="solid"/>
                    </a:lnT>
                    <a:lnB w="12700">
                      <a:solidFill>
                        <a:srgbClr val="DCDEE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3810" algn="ctr">
                        <a:lnSpc>
                          <a:spcPct val="100000"/>
                        </a:lnSpc>
                        <a:spcBef>
                          <a:spcPts val="1325"/>
                        </a:spcBef>
                      </a:pPr>
                      <a:r>
                        <a:rPr sz="2200" dirty="0">
                          <a:solidFill>
                            <a:srgbClr val="A6AAA9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168275" marB="0">
                    <a:lnL w="12700">
                      <a:solidFill>
                        <a:srgbClr val="DCDEE0"/>
                      </a:solidFill>
                      <a:prstDash val="solid"/>
                    </a:lnL>
                    <a:lnR w="12700">
                      <a:solidFill>
                        <a:srgbClr val="DCDEE0"/>
                      </a:solidFill>
                      <a:prstDash val="solid"/>
                    </a:lnR>
                    <a:lnT w="12700">
                      <a:solidFill>
                        <a:srgbClr val="A6AAA9"/>
                      </a:solidFill>
                      <a:prstDash val="solid"/>
                    </a:lnT>
                    <a:lnB w="12700">
                      <a:solidFill>
                        <a:srgbClr val="DCDEE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3810" algn="ctr">
                        <a:lnSpc>
                          <a:spcPct val="100000"/>
                        </a:lnSpc>
                        <a:spcBef>
                          <a:spcPts val="1325"/>
                        </a:spcBef>
                      </a:pPr>
                      <a:r>
                        <a:rPr sz="2200" dirty="0">
                          <a:solidFill>
                            <a:srgbClr val="A6AAA9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168275" marB="0">
                    <a:lnL w="12700">
                      <a:solidFill>
                        <a:srgbClr val="DCDEE0"/>
                      </a:solidFill>
                      <a:prstDash val="solid"/>
                    </a:lnL>
                    <a:lnR w="12700">
                      <a:solidFill>
                        <a:srgbClr val="A6AAA9"/>
                      </a:solidFill>
                      <a:prstDash val="solid"/>
                    </a:lnR>
                    <a:lnT w="12700">
                      <a:solidFill>
                        <a:srgbClr val="A6AAA9"/>
                      </a:solidFill>
                      <a:prstDash val="solid"/>
                    </a:lnT>
                    <a:lnB w="12700">
                      <a:solidFill>
                        <a:srgbClr val="DCDEE0"/>
                      </a:solidFill>
                      <a:prstDash val="solid"/>
                    </a:lnB>
                  </a:tcPr>
                </a:tc>
              </a:tr>
              <a:tr h="685799">
                <a:tc>
                  <a:txBody>
                    <a:bodyPr/>
                    <a:lstStyle/>
                    <a:p>
                      <a:pPr marR="3810" algn="ctr">
                        <a:lnSpc>
                          <a:spcPct val="100000"/>
                        </a:lnSpc>
                        <a:spcBef>
                          <a:spcPts val="1325"/>
                        </a:spcBef>
                      </a:pPr>
                      <a:r>
                        <a:rPr sz="2200" dirty="0">
                          <a:solidFill>
                            <a:srgbClr val="A6AAA9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168275" marB="0">
                    <a:lnL w="12700">
                      <a:solidFill>
                        <a:srgbClr val="A6AAA9"/>
                      </a:solidFill>
                      <a:prstDash val="solid"/>
                    </a:lnL>
                    <a:lnR w="12700">
                      <a:solidFill>
                        <a:srgbClr val="DCDEE0"/>
                      </a:solidFill>
                      <a:prstDash val="solid"/>
                    </a:lnR>
                    <a:lnT w="12700">
                      <a:solidFill>
                        <a:srgbClr val="DCDEE0"/>
                      </a:solidFill>
                      <a:prstDash val="solid"/>
                    </a:lnT>
                    <a:lnB w="12700">
                      <a:solidFill>
                        <a:srgbClr val="A6AAA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3810" algn="ctr">
                        <a:lnSpc>
                          <a:spcPct val="100000"/>
                        </a:lnSpc>
                        <a:spcBef>
                          <a:spcPts val="1325"/>
                        </a:spcBef>
                      </a:pPr>
                      <a:r>
                        <a:rPr sz="2200" dirty="0">
                          <a:solidFill>
                            <a:srgbClr val="A6AAA9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168275" marB="0">
                    <a:lnL w="12700">
                      <a:solidFill>
                        <a:srgbClr val="DCDEE0"/>
                      </a:solidFill>
                      <a:prstDash val="solid"/>
                    </a:lnL>
                    <a:lnR w="12700">
                      <a:solidFill>
                        <a:srgbClr val="DCDEE0"/>
                      </a:solidFill>
                      <a:prstDash val="solid"/>
                    </a:lnR>
                    <a:lnT w="12700">
                      <a:solidFill>
                        <a:srgbClr val="DCDEE0"/>
                      </a:solidFill>
                      <a:prstDash val="solid"/>
                    </a:lnT>
                    <a:lnB w="12700">
                      <a:solidFill>
                        <a:srgbClr val="A6AAA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3810" algn="ctr">
                        <a:lnSpc>
                          <a:spcPct val="100000"/>
                        </a:lnSpc>
                        <a:spcBef>
                          <a:spcPts val="1325"/>
                        </a:spcBef>
                      </a:pPr>
                      <a:r>
                        <a:rPr sz="2200" dirty="0">
                          <a:solidFill>
                            <a:srgbClr val="A6AAA9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168275" marB="0">
                    <a:lnL w="12700">
                      <a:solidFill>
                        <a:srgbClr val="DCDEE0"/>
                      </a:solidFill>
                      <a:prstDash val="solid"/>
                    </a:lnL>
                    <a:lnR w="12700">
                      <a:solidFill>
                        <a:srgbClr val="DCDEE0"/>
                      </a:solidFill>
                      <a:prstDash val="solid"/>
                    </a:lnR>
                    <a:lnT w="12700">
                      <a:solidFill>
                        <a:srgbClr val="DCDEE0"/>
                      </a:solidFill>
                      <a:prstDash val="solid"/>
                    </a:lnT>
                    <a:lnB w="12700">
                      <a:solidFill>
                        <a:srgbClr val="A6AAA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25"/>
                        </a:spcBef>
                      </a:pPr>
                      <a:r>
                        <a:rPr sz="2200" dirty="0">
                          <a:solidFill>
                            <a:srgbClr val="DE6A10"/>
                          </a:solidFill>
                          <a:latin typeface="Arial"/>
                          <a:cs typeface="Arial"/>
                        </a:rPr>
                        <a:t>0.71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168275" marB="0">
                    <a:lnL w="12700">
                      <a:solidFill>
                        <a:srgbClr val="DCDEE0"/>
                      </a:solidFill>
                      <a:prstDash val="solid"/>
                    </a:lnL>
                    <a:lnR w="12700">
                      <a:solidFill>
                        <a:srgbClr val="DCDEE0"/>
                      </a:solidFill>
                      <a:prstDash val="solid"/>
                    </a:lnR>
                    <a:lnT w="12700">
                      <a:solidFill>
                        <a:srgbClr val="DCDEE0"/>
                      </a:solidFill>
                      <a:prstDash val="solid"/>
                    </a:lnT>
                    <a:lnB w="12700">
                      <a:solidFill>
                        <a:srgbClr val="A6AAA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25"/>
                        </a:spcBef>
                      </a:pPr>
                      <a:r>
                        <a:rPr sz="2200" dirty="0">
                          <a:solidFill>
                            <a:srgbClr val="DE6A10"/>
                          </a:solidFill>
                          <a:latin typeface="Arial"/>
                          <a:cs typeface="Arial"/>
                        </a:rPr>
                        <a:t>0.71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168275" marB="0">
                    <a:lnL w="12700">
                      <a:solidFill>
                        <a:srgbClr val="DCDEE0"/>
                      </a:solidFill>
                      <a:prstDash val="solid"/>
                    </a:lnL>
                    <a:lnR w="12700">
                      <a:solidFill>
                        <a:srgbClr val="A6AAA9"/>
                      </a:solidFill>
                      <a:prstDash val="solid"/>
                    </a:lnR>
                    <a:lnT w="12700">
                      <a:solidFill>
                        <a:srgbClr val="DCDEE0"/>
                      </a:solidFill>
                      <a:prstDash val="solid"/>
                    </a:lnT>
                    <a:lnB w="12700">
                      <a:solidFill>
                        <a:srgbClr val="A6AAA9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20" name="object 20"/>
          <p:cNvSpPr txBox="1"/>
          <p:nvPr/>
        </p:nvSpPr>
        <p:spPr>
          <a:xfrm>
            <a:off x="1206500" y="5130800"/>
            <a:ext cx="48450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dirty="0">
                <a:solidFill>
                  <a:srgbClr val="007600"/>
                </a:solidFill>
                <a:latin typeface="Arial"/>
                <a:cs typeface="Arial"/>
              </a:rPr>
              <a:t>CS</a:t>
            </a:r>
            <a:endParaRPr sz="26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079500" y="5397500"/>
            <a:ext cx="72326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dirty="0">
                <a:solidFill>
                  <a:srgbClr val="007600"/>
                </a:solidFill>
                <a:latin typeface="Arial"/>
                <a:cs typeface="Arial"/>
              </a:rPr>
              <a:t>docs</a:t>
            </a:r>
            <a:endParaRPr sz="26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079500" y="6781800"/>
            <a:ext cx="723265" cy="701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1600">
              <a:lnSpc>
                <a:spcPts val="2660"/>
              </a:lnSpc>
              <a:spcBef>
                <a:spcPts val="100"/>
              </a:spcBef>
            </a:pPr>
            <a:r>
              <a:rPr sz="2600" dirty="0">
                <a:solidFill>
                  <a:srgbClr val="DE6A10"/>
                </a:solidFill>
                <a:latin typeface="Arial"/>
                <a:cs typeface="Arial"/>
              </a:rPr>
              <a:t>MD</a:t>
            </a:r>
            <a:endParaRPr sz="2600">
              <a:latin typeface="Arial"/>
              <a:cs typeface="Arial"/>
            </a:endParaRPr>
          </a:p>
          <a:p>
            <a:pPr marL="12700">
              <a:lnSpc>
                <a:spcPts val="2660"/>
              </a:lnSpc>
            </a:pPr>
            <a:r>
              <a:rPr sz="2600" dirty="0">
                <a:solidFill>
                  <a:srgbClr val="DE6A10"/>
                </a:solidFill>
                <a:latin typeface="Arial"/>
                <a:cs typeface="Arial"/>
              </a:rPr>
              <a:t>docs</a:t>
            </a:r>
            <a:endParaRPr sz="26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343400" y="5892800"/>
            <a:ext cx="26289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latin typeface="Arial"/>
                <a:cs typeface="Arial"/>
              </a:rPr>
              <a:t>=</a:t>
            </a:r>
            <a:endParaRPr sz="32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426200" y="5905500"/>
            <a:ext cx="22860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latin typeface="Arial"/>
                <a:cs typeface="Arial"/>
              </a:rPr>
              <a:t>x</a:t>
            </a:r>
            <a:endParaRPr sz="32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8305800" y="5905500"/>
            <a:ext cx="22860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latin typeface="Arial"/>
                <a:cs typeface="Arial"/>
              </a:rPr>
              <a:t>x</a:t>
            </a:r>
            <a:endParaRPr sz="3200">
              <a:latin typeface="Arial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81000" y="2006600"/>
            <a:ext cx="12306300" cy="1305560"/>
          </a:xfrm>
          <a:prstGeom prst="rect">
            <a:avLst/>
          </a:prstGeom>
        </p:spPr>
        <p:txBody>
          <a:bodyPr vert="horz" wrap="square" lIns="0" tIns="83820" rIns="0" bIns="0" rtlCol="0">
            <a:spAutoFit/>
          </a:bodyPr>
          <a:lstStyle/>
          <a:p>
            <a:pPr marL="12700" marR="5080">
              <a:lnSpc>
                <a:spcPts val="4800"/>
              </a:lnSpc>
              <a:spcBef>
                <a:spcPts val="660"/>
              </a:spcBef>
              <a:tabLst>
                <a:tab pos="1938020" algn="l"/>
                <a:tab pos="4608830" algn="l"/>
                <a:tab pos="5230495" algn="l"/>
                <a:tab pos="6286500" algn="l"/>
                <a:tab pos="6503670" algn="l"/>
                <a:tab pos="10324465" algn="l"/>
                <a:tab pos="10956925" algn="l"/>
              </a:tabLst>
            </a:pPr>
            <a:r>
              <a:rPr sz="4400" spc="-5" dirty="0">
                <a:latin typeface="Arial"/>
                <a:cs typeface="Arial"/>
              </a:rPr>
              <a:t>For </a:t>
            </a:r>
            <a:r>
              <a:rPr sz="4400" dirty="0">
                <a:latin typeface="Arial"/>
                <a:cs typeface="Arial"/>
              </a:rPr>
              <a:t>example, how	</a:t>
            </a:r>
            <a:r>
              <a:rPr sz="4400" spc="-5" dirty="0">
                <a:latin typeface="Arial"/>
                <a:cs typeface="Arial"/>
              </a:rPr>
              <a:t>to	</a:t>
            </a:r>
            <a:r>
              <a:rPr sz="4400" dirty="0">
                <a:latin typeface="Arial"/>
                <a:cs typeface="Arial"/>
              </a:rPr>
              <a:t>find	</a:t>
            </a:r>
            <a:r>
              <a:rPr sz="4400" spc="-5" dirty="0">
                <a:latin typeface="Arial"/>
                <a:cs typeface="Arial"/>
              </a:rPr>
              <a:t>documents</a:t>
            </a:r>
            <a:r>
              <a:rPr sz="4400" spc="20" dirty="0">
                <a:latin typeface="Arial"/>
                <a:cs typeface="Arial"/>
              </a:rPr>
              <a:t> </a:t>
            </a:r>
            <a:r>
              <a:rPr sz="4400" spc="-5" dirty="0">
                <a:latin typeface="Arial"/>
                <a:cs typeface="Arial"/>
              </a:rPr>
              <a:t>with	‘data’?  </a:t>
            </a:r>
            <a:r>
              <a:rPr sz="4400" dirty="0">
                <a:latin typeface="Arial"/>
                <a:cs typeface="Arial"/>
              </a:rPr>
              <a:t>A:</a:t>
            </a:r>
            <a:r>
              <a:rPr sz="4400" spc="-5" dirty="0">
                <a:latin typeface="Arial"/>
                <a:cs typeface="Arial"/>
              </a:rPr>
              <a:t> </a:t>
            </a:r>
            <a:r>
              <a:rPr sz="4400" dirty="0">
                <a:latin typeface="Arial"/>
                <a:cs typeface="Arial"/>
              </a:rPr>
              <a:t>map	que</a:t>
            </a:r>
            <a:r>
              <a:rPr sz="4400" spc="-5" dirty="0">
                <a:latin typeface="Arial"/>
                <a:cs typeface="Arial"/>
              </a:rPr>
              <a:t>r</a:t>
            </a:r>
            <a:r>
              <a:rPr sz="4400" dirty="0">
                <a:latin typeface="Arial"/>
                <a:cs typeface="Arial"/>
              </a:rPr>
              <a:t>y</a:t>
            </a:r>
            <a:r>
              <a:rPr sz="4400" spc="-5" dirty="0">
                <a:latin typeface="Arial"/>
                <a:cs typeface="Arial"/>
              </a:rPr>
              <a:t> </a:t>
            </a:r>
            <a:r>
              <a:rPr sz="4400" dirty="0">
                <a:latin typeface="Arial"/>
                <a:cs typeface="Arial"/>
              </a:rPr>
              <a:t>vec</a:t>
            </a:r>
            <a:r>
              <a:rPr sz="4400" spc="-5" dirty="0">
                <a:latin typeface="Arial"/>
                <a:cs typeface="Arial"/>
              </a:rPr>
              <a:t>t</a:t>
            </a:r>
            <a:r>
              <a:rPr sz="4400" dirty="0">
                <a:latin typeface="Arial"/>
                <a:cs typeface="Arial"/>
              </a:rPr>
              <a:t>o</a:t>
            </a:r>
            <a:r>
              <a:rPr sz="4400" spc="-5" dirty="0">
                <a:latin typeface="Arial"/>
                <a:cs typeface="Arial"/>
              </a:rPr>
              <a:t>r</a:t>
            </a:r>
            <a:r>
              <a:rPr sz="4400" dirty="0">
                <a:latin typeface="Arial"/>
                <a:cs typeface="Arial"/>
              </a:rPr>
              <a:t>s</a:t>
            </a:r>
            <a:r>
              <a:rPr sz="4400" spc="-5" dirty="0">
                <a:latin typeface="Arial"/>
                <a:cs typeface="Arial"/>
              </a:rPr>
              <a:t> </a:t>
            </a:r>
            <a:r>
              <a:rPr sz="4400" dirty="0">
                <a:latin typeface="Arial"/>
                <a:cs typeface="Arial"/>
              </a:rPr>
              <a:t>in</a:t>
            </a:r>
            <a:r>
              <a:rPr sz="4400" spc="-5" dirty="0">
                <a:latin typeface="Arial"/>
                <a:cs typeface="Arial"/>
              </a:rPr>
              <a:t>t</a:t>
            </a:r>
            <a:r>
              <a:rPr sz="4400" dirty="0">
                <a:latin typeface="Arial"/>
                <a:cs typeface="Arial"/>
              </a:rPr>
              <a:t>o	‘concept</a:t>
            </a:r>
            <a:r>
              <a:rPr sz="4400" spc="-5" dirty="0">
                <a:latin typeface="Arial"/>
                <a:cs typeface="Arial"/>
              </a:rPr>
              <a:t> </a:t>
            </a:r>
            <a:r>
              <a:rPr sz="4400" dirty="0">
                <a:latin typeface="Arial"/>
                <a:cs typeface="Arial"/>
              </a:rPr>
              <a:t>space’</a:t>
            </a:r>
            <a:r>
              <a:rPr sz="4400" spc="-165" dirty="0">
                <a:latin typeface="Arial"/>
                <a:cs typeface="Arial"/>
              </a:rPr>
              <a:t> </a:t>
            </a:r>
            <a:r>
              <a:rPr sz="4400" dirty="0">
                <a:latin typeface="Arial"/>
                <a:cs typeface="Arial"/>
              </a:rPr>
              <a:t>–	how?</a:t>
            </a:r>
            <a:endParaRPr sz="4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21300" y="393700"/>
            <a:ext cx="2586355" cy="619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900" dirty="0">
                <a:latin typeface="Arial"/>
                <a:cs typeface="Arial"/>
              </a:rPr>
              <a:t>Case</a:t>
            </a:r>
            <a:r>
              <a:rPr sz="3900" spc="-75" dirty="0">
                <a:latin typeface="Arial"/>
                <a:cs typeface="Arial"/>
              </a:rPr>
              <a:t> </a:t>
            </a:r>
            <a:r>
              <a:rPr sz="3900" spc="-5" dirty="0">
                <a:latin typeface="Arial"/>
                <a:cs typeface="Arial"/>
              </a:rPr>
              <a:t>Study</a:t>
            </a:r>
            <a:endParaRPr sz="39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603500" y="1003300"/>
            <a:ext cx="8016875" cy="741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351145" algn="l"/>
              </a:tabLst>
            </a:pPr>
            <a:r>
              <a:rPr sz="4700" spc="-5" dirty="0"/>
              <a:t>How </a:t>
            </a:r>
            <a:r>
              <a:rPr sz="4700" dirty="0"/>
              <a:t>to</a:t>
            </a:r>
            <a:r>
              <a:rPr sz="4700" spc="10" dirty="0"/>
              <a:t> </a:t>
            </a:r>
            <a:r>
              <a:rPr sz="4700" spc="-5" dirty="0"/>
              <a:t>do</a:t>
            </a:r>
            <a:r>
              <a:rPr sz="4700" spc="5" dirty="0"/>
              <a:t> </a:t>
            </a:r>
            <a:r>
              <a:rPr sz="4700" spc="-5" dirty="0"/>
              <a:t>queries	with</a:t>
            </a:r>
            <a:r>
              <a:rPr sz="4700" spc="-80" dirty="0"/>
              <a:t> </a:t>
            </a:r>
            <a:r>
              <a:rPr sz="4700" spc="-5" dirty="0"/>
              <a:t>LSI?</a:t>
            </a:r>
            <a:endParaRPr sz="4700"/>
          </a:p>
        </p:txBody>
      </p:sp>
      <p:sp>
        <p:nvSpPr>
          <p:cNvPr id="5" name="object 5"/>
          <p:cNvSpPr txBox="1"/>
          <p:nvPr/>
        </p:nvSpPr>
        <p:spPr>
          <a:xfrm rot="18780000">
            <a:off x="1830873" y="4059547"/>
            <a:ext cx="72305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520"/>
              </a:lnSpc>
            </a:pPr>
            <a:r>
              <a:rPr sz="2600" dirty="0">
                <a:solidFill>
                  <a:srgbClr val="007600"/>
                </a:solidFill>
                <a:latin typeface="Arial"/>
                <a:cs typeface="Arial"/>
              </a:rPr>
              <a:t>data</a:t>
            </a:r>
            <a:endParaRPr sz="26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 rot="18660000">
            <a:off x="2273880" y="4098284"/>
            <a:ext cx="626793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520"/>
              </a:lnSpc>
            </a:pPr>
            <a:r>
              <a:rPr sz="2600" dirty="0">
                <a:solidFill>
                  <a:srgbClr val="007600"/>
                </a:solidFill>
                <a:latin typeface="Arial"/>
                <a:cs typeface="Arial"/>
              </a:rPr>
              <a:t>info</a:t>
            </a:r>
            <a:endParaRPr sz="26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 rot="18660000">
            <a:off x="2621622" y="3855865"/>
            <a:ext cx="1220274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520"/>
              </a:lnSpc>
            </a:pPr>
            <a:r>
              <a:rPr sz="2600" dirty="0">
                <a:solidFill>
                  <a:srgbClr val="007600"/>
                </a:solidFill>
                <a:latin typeface="Arial"/>
                <a:cs typeface="Arial"/>
              </a:rPr>
              <a:t>re</a:t>
            </a:r>
            <a:r>
              <a:rPr sz="2600" spc="-5" dirty="0">
                <a:solidFill>
                  <a:srgbClr val="007600"/>
                </a:solidFill>
                <a:latin typeface="Arial"/>
                <a:cs typeface="Arial"/>
              </a:rPr>
              <a:t>t</a:t>
            </a:r>
            <a:r>
              <a:rPr sz="2600" dirty="0">
                <a:solidFill>
                  <a:srgbClr val="007600"/>
                </a:solidFill>
                <a:latin typeface="Arial"/>
                <a:cs typeface="Arial"/>
              </a:rPr>
              <a:t>rieval</a:t>
            </a:r>
            <a:endParaRPr sz="26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 rot="18780000">
            <a:off x="3125677" y="4023987"/>
            <a:ext cx="810702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570"/>
              </a:lnSpc>
            </a:pPr>
            <a:r>
              <a:rPr sz="2600" spc="-50" dirty="0">
                <a:solidFill>
                  <a:srgbClr val="DE6A10"/>
                </a:solidFill>
                <a:latin typeface="Arial"/>
                <a:cs typeface="Arial"/>
              </a:rPr>
              <a:t>b</a:t>
            </a:r>
            <a:r>
              <a:rPr sz="3900" baseline="1068" dirty="0">
                <a:solidFill>
                  <a:srgbClr val="DE6A10"/>
                </a:solidFill>
                <a:latin typeface="Arial"/>
                <a:cs typeface="Arial"/>
              </a:rPr>
              <a:t>r</a:t>
            </a:r>
            <a:r>
              <a:rPr sz="3900" spc="-67" baseline="1068" dirty="0">
                <a:solidFill>
                  <a:srgbClr val="DE6A10"/>
                </a:solidFill>
                <a:latin typeface="Arial"/>
                <a:cs typeface="Arial"/>
              </a:rPr>
              <a:t>a</a:t>
            </a:r>
            <a:r>
              <a:rPr sz="3900" spc="-75" baseline="1068" dirty="0">
                <a:solidFill>
                  <a:srgbClr val="DE6A10"/>
                </a:solidFill>
                <a:latin typeface="Arial"/>
                <a:cs typeface="Arial"/>
              </a:rPr>
              <a:t>i</a:t>
            </a:r>
            <a:r>
              <a:rPr sz="3900" baseline="2136" dirty="0">
                <a:solidFill>
                  <a:srgbClr val="DE6A10"/>
                </a:solidFill>
                <a:latin typeface="Arial"/>
                <a:cs typeface="Arial"/>
              </a:rPr>
              <a:t>n</a:t>
            </a:r>
            <a:endParaRPr sz="3900" baseline="2136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 rot="18780000">
            <a:off x="3585527" y="4064928"/>
            <a:ext cx="71178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565"/>
              </a:lnSpc>
            </a:pPr>
            <a:r>
              <a:rPr sz="2600" dirty="0">
                <a:solidFill>
                  <a:srgbClr val="DE6A10"/>
                </a:solidFill>
                <a:latin typeface="Arial"/>
                <a:cs typeface="Arial"/>
              </a:rPr>
              <a:t>lung</a:t>
            </a:r>
            <a:endParaRPr sz="2600">
              <a:latin typeface="Arial"/>
              <a:cs typeface="Arial"/>
            </a:endParaRPr>
          </a:p>
        </p:txBody>
      </p:sp>
      <p:graphicFrame>
        <p:nvGraphicFramePr>
          <p:cNvPr id="10" name="object 10"/>
          <p:cNvGraphicFramePr>
            <a:graphicFrameLocks noGrp="1"/>
          </p:cNvGraphicFramePr>
          <p:nvPr/>
        </p:nvGraphicFramePr>
        <p:xfrm>
          <a:off x="1817433" y="4600244"/>
          <a:ext cx="2286000" cy="320039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/>
                <a:gridCol w="457200"/>
                <a:gridCol w="457200"/>
                <a:gridCol w="457200"/>
                <a:gridCol w="457200"/>
              </a:tblGrid>
              <a:tr h="457200">
                <a:tc>
                  <a:txBody>
                    <a:bodyPr/>
                    <a:lstStyle/>
                    <a:p>
                      <a:pPr marR="4445" algn="ctr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sz="2200" dirty="0">
                          <a:solidFill>
                            <a:srgbClr val="00882B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53975" marB="0">
                    <a:lnL w="12700">
                      <a:solidFill>
                        <a:srgbClr val="A6AAA9"/>
                      </a:solidFill>
                      <a:prstDash val="solid"/>
                    </a:lnL>
                    <a:lnR w="12700">
                      <a:solidFill>
                        <a:srgbClr val="DCDEE0"/>
                      </a:solidFill>
                      <a:prstDash val="solid"/>
                    </a:lnR>
                    <a:lnT w="12700">
                      <a:solidFill>
                        <a:srgbClr val="A6AAA9"/>
                      </a:solidFill>
                      <a:prstDash val="solid"/>
                    </a:lnT>
                    <a:lnB w="12700">
                      <a:solidFill>
                        <a:srgbClr val="DCDEE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4445" algn="ctr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sz="2200" dirty="0">
                          <a:solidFill>
                            <a:srgbClr val="00882B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53975" marB="0">
                    <a:lnL w="12700">
                      <a:solidFill>
                        <a:srgbClr val="DCDEE0"/>
                      </a:solidFill>
                      <a:prstDash val="solid"/>
                    </a:lnL>
                    <a:lnR w="12700">
                      <a:solidFill>
                        <a:srgbClr val="DCDEE0"/>
                      </a:solidFill>
                      <a:prstDash val="solid"/>
                    </a:lnR>
                    <a:lnT w="12700">
                      <a:solidFill>
                        <a:srgbClr val="A6AAA9"/>
                      </a:solidFill>
                      <a:prstDash val="solid"/>
                    </a:lnT>
                    <a:lnB w="12700">
                      <a:solidFill>
                        <a:srgbClr val="DCDEE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4445" algn="ctr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sz="2200" dirty="0">
                          <a:solidFill>
                            <a:srgbClr val="00882B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53975" marB="0">
                    <a:lnL w="12700">
                      <a:solidFill>
                        <a:srgbClr val="DCDEE0"/>
                      </a:solidFill>
                      <a:prstDash val="solid"/>
                    </a:lnL>
                    <a:lnR w="12700">
                      <a:solidFill>
                        <a:srgbClr val="DCDEE0"/>
                      </a:solidFill>
                      <a:prstDash val="solid"/>
                    </a:lnR>
                    <a:lnT w="12700">
                      <a:solidFill>
                        <a:srgbClr val="A6AAA9"/>
                      </a:solidFill>
                      <a:prstDash val="solid"/>
                    </a:lnT>
                    <a:lnB w="12700">
                      <a:solidFill>
                        <a:srgbClr val="DCDEE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4445" algn="ctr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sz="2200" dirty="0">
                          <a:solidFill>
                            <a:srgbClr val="A6AAA9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53975" marB="0">
                    <a:lnL w="12700">
                      <a:solidFill>
                        <a:srgbClr val="DCDEE0"/>
                      </a:solidFill>
                      <a:prstDash val="solid"/>
                    </a:lnL>
                    <a:lnR w="12700">
                      <a:solidFill>
                        <a:srgbClr val="DCDEE0"/>
                      </a:solidFill>
                      <a:prstDash val="solid"/>
                    </a:lnR>
                    <a:lnT w="12700">
                      <a:solidFill>
                        <a:srgbClr val="A6AAA9"/>
                      </a:solidFill>
                      <a:prstDash val="solid"/>
                    </a:lnT>
                    <a:lnB w="12700">
                      <a:solidFill>
                        <a:srgbClr val="DCDEE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4445" algn="ctr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sz="2200" dirty="0">
                          <a:solidFill>
                            <a:srgbClr val="A6AAA9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53975" marB="0">
                    <a:lnL w="12700">
                      <a:solidFill>
                        <a:srgbClr val="DCDEE0"/>
                      </a:solidFill>
                      <a:prstDash val="solid"/>
                    </a:lnL>
                    <a:lnR w="12700">
                      <a:solidFill>
                        <a:srgbClr val="A6AAA9"/>
                      </a:solidFill>
                      <a:prstDash val="solid"/>
                    </a:lnR>
                    <a:lnT w="12700">
                      <a:solidFill>
                        <a:srgbClr val="A6AAA9"/>
                      </a:solidFill>
                      <a:prstDash val="solid"/>
                    </a:lnT>
                    <a:lnB w="12700">
                      <a:solidFill>
                        <a:srgbClr val="DCDEE0"/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R="4445" algn="ctr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sz="2200" dirty="0">
                          <a:solidFill>
                            <a:srgbClr val="00882B"/>
                          </a:solidFill>
                          <a:latin typeface="Arial"/>
                          <a:cs typeface="Arial"/>
                        </a:rPr>
                        <a:t>2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53975" marB="0">
                    <a:lnL w="12700">
                      <a:solidFill>
                        <a:srgbClr val="A6AAA9"/>
                      </a:solidFill>
                      <a:prstDash val="solid"/>
                    </a:lnL>
                    <a:lnR w="12700">
                      <a:solidFill>
                        <a:srgbClr val="DCDEE0"/>
                      </a:solidFill>
                      <a:prstDash val="solid"/>
                    </a:lnR>
                    <a:lnT w="12700">
                      <a:solidFill>
                        <a:srgbClr val="DCDEE0"/>
                      </a:solidFill>
                      <a:prstDash val="solid"/>
                    </a:lnT>
                    <a:lnB w="12700">
                      <a:solidFill>
                        <a:srgbClr val="DCDEE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4445" algn="ctr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sz="2200" dirty="0">
                          <a:solidFill>
                            <a:srgbClr val="00882B"/>
                          </a:solidFill>
                          <a:latin typeface="Arial"/>
                          <a:cs typeface="Arial"/>
                        </a:rPr>
                        <a:t>2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53975" marB="0">
                    <a:lnL w="12700">
                      <a:solidFill>
                        <a:srgbClr val="DCDEE0"/>
                      </a:solidFill>
                      <a:prstDash val="solid"/>
                    </a:lnL>
                    <a:lnR w="12700">
                      <a:solidFill>
                        <a:srgbClr val="DCDEE0"/>
                      </a:solidFill>
                      <a:prstDash val="solid"/>
                    </a:lnR>
                    <a:lnT w="12700">
                      <a:solidFill>
                        <a:srgbClr val="DCDEE0"/>
                      </a:solidFill>
                      <a:prstDash val="solid"/>
                    </a:lnT>
                    <a:lnB w="12700">
                      <a:solidFill>
                        <a:srgbClr val="DCDEE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4445" algn="ctr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sz="2200" dirty="0">
                          <a:solidFill>
                            <a:srgbClr val="00882B"/>
                          </a:solidFill>
                          <a:latin typeface="Arial"/>
                          <a:cs typeface="Arial"/>
                        </a:rPr>
                        <a:t>2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53975" marB="0">
                    <a:lnL w="12700">
                      <a:solidFill>
                        <a:srgbClr val="DCDEE0"/>
                      </a:solidFill>
                      <a:prstDash val="solid"/>
                    </a:lnL>
                    <a:lnR w="12700">
                      <a:solidFill>
                        <a:srgbClr val="DCDEE0"/>
                      </a:solidFill>
                      <a:prstDash val="solid"/>
                    </a:lnR>
                    <a:lnT w="12700">
                      <a:solidFill>
                        <a:srgbClr val="DCDEE0"/>
                      </a:solidFill>
                      <a:prstDash val="solid"/>
                    </a:lnT>
                    <a:lnB w="12700">
                      <a:solidFill>
                        <a:srgbClr val="DCDEE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4445" algn="ctr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sz="2200" dirty="0">
                          <a:solidFill>
                            <a:srgbClr val="A6AAA9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53975" marB="0">
                    <a:lnL w="12700">
                      <a:solidFill>
                        <a:srgbClr val="DCDEE0"/>
                      </a:solidFill>
                      <a:prstDash val="solid"/>
                    </a:lnL>
                    <a:lnR w="12700">
                      <a:solidFill>
                        <a:srgbClr val="DCDEE0"/>
                      </a:solidFill>
                      <a:prstDash val="solid"/>
                    </a:lnR>
                    <a:lnT w="12700">
                      <a:solidFill>
                        <a:srgbClr val="DCDEE0"/>
                      </a:solidFill>
                      <a:prstDash val="solid"/>
                    </a:lnT>
                    <a:lnB w="12700">
                      <a:solidFill>
                        <a:srgbClr val="DCDEE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4445" algn="ctr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sz="2200" dirty="0">
                          <a:solidFill>
                            <a:srgbClr val="A6AAA9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53975" marB="0">
                    <a:lnL w="12700">
                      <a:solidFill>
                        <a:srgbClr val="DCDEE0"/>
                      </a:solidFill>
                      <a:prstDash val="solid"/>
                    </a:lnL>
                    <a:lnR w="12700">
                      <a:solidFill>
                        <a:srgbClr val="A6AAA9"/>
                      </a:solidFill>
                      <a:prstDash val="solid"/>
                    </a:lnR>
                    <a:lnT w="12700">
                      <a:solidFill>
                        <a:srgbClr val="DCDEE0"/>
                      </a:solidFill>
                      <a:prstDash val="solid"/>
                    </a:lnT>
                    <a:lnB w="12700">
                      <a:solidFill>
                        <a:srgbClr val="DCDEE0"/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R="4445" algn="ctr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sz="2200" dirty="0">
                          <a:solidFill>
                            <a:srgbClr val="00882B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53975" marB="0">
                    <a:lnL w="12700">
                      <a:solidFill>
                        <a:srgbClr val="A6AAA9"/>
                      </a:solidFill>
                      <a:prstDash val="solid"/>
                    </a:lnL>
                    <a:lnR w="12700">
                      <a:solidFill>
                        <a:srgbClr val="DCDEE0"/>
                      </a:solidFill>
                      <a:prstDash val="solid"/>
                    </a:lnR>
                    <a:lnT w="12700">
                      <a:solidFill>
                        <a:srgbClr val="DCDEE0"/>
                      </a:solidFill>
                      <a:prstDash val="solid"/>
                    </a:lnT>
                    <a:lnB w="12700">
                      <a:solidFill>
                        <a:srgbClr val="DCDEE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4445" algn="ctr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sz="2200" dirty="0">
                          <a:solidFill>
                            <a:srgbClr val="00882B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53975" marB="0">
                    <a:lnL w="12700">
                      <a:solidFill>
                        <a:srgbClr val="DCDEE0"/>
                      </a:solidFill>
                      <a:prstDash val="solid"/>
                    </a:lnL>
                    <a:lnR w="12700">
                      <a:solidFill>
                        <a:srgbClr val="DCDEE0"/>
                      </a:solidFill>
                      <a:prstDash val="solid"/>
                    </a:lnR>
                    <a:lnT w="12700">
                      <a:solidFill>
                        <a:srgbClr val="DCDEE0"/>
                      </a:solidFill>
                      <a:prstDash val="solid"/>
                    </a:lnT>
                    <a:lnB w="12700">
                      <a:solidFill>
                        <a:srgbClr val="DCDEE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4445" algn="ctr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sz="2200" dirty="0">
                          <a:solidFill>
                            <a:srgbClr val="00882B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53975" marB="0">
                    <a:lnL w="12700">
                      <a:solidFill>
                        <a:srgbClr val="DCDEE0"/>
                      </a:solidFill>
                      <a:prstDash val="solid"/>
                    </a:lnL>
                    <a:lnR w="12700">
                      <a:solidFill>
                        <a:srgbClr val="DCDEE0"/>
                      </a:solidFill>
                      <a:prstDash val="solid"/>
                    </a:lnR>
                    <a:lnT w="12700">
                      <a:solidFill>
                        <a:srgbClr val="DCDEE0"/>
                      </a:solidFill>
                      <a:prstDash val="solid"/>
                    </a:lnT>
                    <a:lnB w="12700">
                      <a:solidFill>
                        <a:srgbClr val="DCDEE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4445" algn="ctr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sz="2200" dirty="0">
                          <a:solidFill>
                            <a:srgbClr val="A6AAA9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53975" marB="0">
                    <a:lnL w="12700">
                      <a:solidFill>
                        <a:srgbClr val="DCDEE0"/>
                      </a:solidFill>
                      <a:prstDash val="solid"/>
                    </a:lnL>
                    <a:lnR w="12700">
                      <a:solidFill>
                        <a:srgbClr val="DCDEE0"/>
                      </a:solidFill>
                      <a:prstDash val="solid"/>
                    </a:lnR>
                    <a:lnT w="12700">
                      <a:solidFill>
                        <a:srgbClr val="DCDEE0"/>
                      </a:solidFill>
                      <a:prstDash val="solid"/>
                    </a:lnT>
                    <a:lnB w="12700">
                      <a:solidFill>
                        <a:srgbClr val="DCDEE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4445" algn="ctr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sz="2200" dirty="0">
                          <a:solidFill>
                            <a:srgbClr val="A6AAA9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53975" marB="0">
                    <a:lnL w="12700">
                      <a:solidFill>
                        <a:srgbClr val="DCDEE0"/>
                      </a:solidFill>
                      <a:prstDash val="solid"/>
                    </a:lnL>
                    <a:lnR w="12700">
                      <a:solidFill>
                        <a:srgbClr val="A6AAA9"/>
                      </a:solidFill>
                      <a:prstDash val="solid"/>
                    </a:lnR>
                    <a:lnT w="12700">
                      <a:solidFill>
                        <a:srgbClr val="DCDEE0"/>
                      </a:solidFill>
                      <a:prstDash val="solid"/>
                    </a:lnT>
                    <a:lnB w="12700">
                      <a:solidFill>
                        <a:srgbClr val="DCDEE0"/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R="4445" algn="ctr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sz="2200" dirty="0">
                          <a:solidFill>
                            <a:srgbClr val="00882B"/>
                          </a:solidFill>
                          <a:latin typeface="Arial"/>
                          <a:cs typeface="Arial"/>
                        </a:rPr>
                        <a:t>5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53975" marB="0">
                    <a:lnL w="12700">
                      <a:solidFill>
                        <a:srgbClr val="A6AAA9"/>
                      </a:solidFill>
                      <a:prstDash val="solid"/>
                    </a:lnL>
                    <a:lnR w="12700">
                      <a:solidFill>
                        <a:srgbClr val="DCDEE0"/>
                      </a:solidFill>
                      <a:prstDash val="solid"/>
                    </a:lnR>
                    <a:lnT w="12700">
                      <a:solidFill>
                        <a:srgbClr val="DCDEE0"/>
                      </a:solidFill>
                      <a:prstDash val="solid"/>
                    </a:lnT>
                    <a:lnB w="12700">
                      <a:solidFill>
                        <a:srgbClr val="DCDEE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4445" algn="ctr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sz="2200" dirty="0">
                          <a:solidFill>
                            <a:srgbClr val="00882B"/>
                          </a:solidFill>
                          <a:latin typeface="Arial"/>
                          <a:cs typeface="Arial"/>
                        </a:rPr>
                        <a:t>5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53975" marB="0">
                    <a:lnL w="12700">
                      <a:solidFill>
                        <a:srgbClr val="DCDEE0"/>
                      </a:solidFill>
                      <a:prstDash val="solid"/>
                    </a:lnL>
                    <a:lnR w="12700">
                      <a:solidFill>
                        <a:srgbClr val="DCDEE0"/>
                      </a:solidFill>
                      <a:prstDash val="solid"/>
                    </a:lnR>
                    <a:lnT w="12700">
                      <a:solidFill>
                        <a:srgbClr val="DCDEE0"/>
                      </a:solidFill>
                      <a:prstDash val="solid"/>
                    </a:lnT>
                    <a:lnB w="12700">
                      <a:solidFill>
                        <a:srgbClr val="DCDEE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4445" algn="ctr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sz="2200" dirty="0">
                          <a:solidFill>
                            <a:srgbClr val="00882B"/>
                          </a:solidFill>
                          <a:latin typeface="Arial"/>
                          <a:cs typeface="Arial"/>
                        </a:rPr>
                        <a:t>5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53975" marB="0">
                    <a:lnL w="12700">
                      <a:solidFill>
                        <a:srgbClr val="DCDEE0"/>
                      </a:solidFill>
                      <a:prstDash val="solid"/>
                    </a:lnL>
                    <a:lnR w="12700">
                      <a:solidFill>
                        <a:srgbClr val="DCDEE0"/>
                      </a:solidFill>
                      <a:prstDash val="solid"/>
                    </a:lnR>
                    <a:lnT w="12700">
                      <a:solidFill>
                        <a:srgbClr val="DCDEE0"/>
                      </a:solidFill>
                      <a:prstDash val="solid"/>
                    </a:lnT>
                    <a:lnB w="12700">
                      <a:solidFill>
                        <a:srgbClr val="DCDEE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4445" algn="ctr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sz="2200" dirty="0">
                          <a:solidFill>
                            <a:srgbClr val="A6AAA9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53975" marB="0">
                    <a:lnL w="12700">
                      <a:solidFill>
                        <a:srgbClr val="DCDEE0"/>
                      </a:solidFill>
                      <a:prstDash val="solid"/>
                    </a:lnL>
                    <a:lnR w="12700">
                      <a:solidFill>
                        <a:srgbClr val="DCDEE0"/>
                      </a:solidFill>
                      <a:prstDash val="solid"/>
                    </a:lnR>
                    <a:lnT w="12700">
                      <a:solidFill>
                        <a:srgbClr val="DCDEE0"/>
                      </a:solidFill>
                      <a:prstDash val="solid"/>
                    </a:lnT>
                    <a:lnB w="12700">
                      <a:solidFill>
                        <a:srgbClr val="DCDEE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4445" algn="ctr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sz="2200" dirty="0">
                          <a:solidFill>
                            <a:srgbClr val="A6AAA9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53975" marB="0">
                    <a:lnL w="12700">
                      <a:solidFill>
                        <a:srgbClr val="DCDEE0"/>
                      </a:solidFill>
                      <a:prstDash val="solid"/>
                    </a:lnL>
                    <a:lnR w="12700">
                      <a:solidFill>
                        <a:srgbClr val="A6AAA9"/>
                      </a:solidFill>
                      <a:prstDash val="solid"/>
                    </a:lnR>
                    <a:lnT w="12700">
                      <a:solidFill>
                        <a:srgbClr val="DCDEE0"/>
                      </a:solidFill>
                      <a:prstDash val="solid"/>
                    </a:lnT>
                    <a:lnB w="12700">
                      <a:solidFill>
                        <a:srgbClr val="DCDEE0"/>
                      </a:solidFill>
                      <a:prstDash val="solid"/>
                    </a:lnB>
                  </a:tcPr>
                </a:tc>
              </a:tr>
              <a:tr h="457199">
                <a:tc>
                  <a:txBody>
                    <a:bodyPr/>
                    <a:lstStyle/>
                    <a:p>
                      <a:pPr marR="4445" algn="ctr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sz="2200" dirty="0">
                          <a:solidFill>
                            <a:srgbClr val="A6AAA9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53975" marB="0">
                    <a:lnL w="12700">
                      <a:solidFill>
                        <a:srgbClr val="A6AAA9"/>
                      </a:solidFill>
                      <a:prstDash val="solid"/>
                    </a:lnL>
                    <a:lnR w="12700">
                      <a:solidFill>
                        <a:srgbClr val="DCDEE0"/>
                      </a:solidFill>
                      <a:prstDash val="solid"/>
                    </a:lnR>
                    <a:lnT w="12700">
                      <a:solidFill>
                        <a:srgbClr val="DCDEE0"/>
                      </a:solidFill>
                      <a:prstDash val="solid"/>
                    </a:lnT>
                    <a:lnB w="12700">
                      <a:solidFill>
                        <a:srgbClr val="DCDEE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4445" algn="ctr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sz="2200" dirty="0">
                          <a:solidFill>
                            <a:srgbClr val="A6AAA9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53975" marB="0">
                    <a:lnL w="12700">
                      <a:solidFill>
                        <a:srgbClr val="DCDEE0"/>
                      </a:solidFill>
                      <a:prstDash val="solid"/>
                    </a:lnL>
                    <a:lnR w="12700">
                      <a:solidFill>
                        <a:srgbClr val="DCDEE0"/>
                      </a:solidFill>
                      <a:prstDash val="solid"/>
                    </a:lnR>
                    <a:lnT w="12700">
                      <a:solidFill>
                        <a:srgbClr val="DCDEE0"/>
                      </a:solidFill>
                      <a:prstDash val="solid"/>
                    </a:lnT>
                    <a:lnB w="12700">
                      <a:solidFill>
                        <a:srgbClr val="DCDEE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4445" algn="ctr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sz="2200" dirty="0">
                          <a:solidFill>
                            <a:srgbClr val="A6AAA9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53975" marB="0">
                    <a:lnL w="12700">
                      <a:solidFill>
                        <a:srgbClr val="DCDEE0"/>
                      </a:solidFill>
                      <a:prstDash val="solid"/>
                    </a:lnL>
                    <a:lnR w="12700">
                      <a:solidFill>
                        <a:srgbClr val="DCDEE0"/>
                      </a:solidFill>
                      <a:prstDash val="solid"/>
                    </a:lnR>
                    <a:lnT w="12700">
                      <a:solidFill>
                        <a:srgbClr val="DCDEE0"/>
                      </a:solidFill>
                      <a:prstDash val="solid"/>
                    </a:lnT>
                    <a:lnB w="12700">
                      <a:solidFill>
                        <a:srgbClr val="DCDEE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4445" algn="ctr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sz="2200" dirty="0">
                          <a:solidFill>
                            <a:srgbClr val="DE6A10"/>
                          </a:solidFill>
                          <a:latin typeface="Arial"/>
                          <a:cs typeface="Arial"/>
                        </a:rPr>
                        <a:t>2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53975" marB="0">
                    <a:lnL w="12700">
                      <a:solidFill>
                        <a:srgbClr val="DCDEE0"/>
                      </a:solidFill>
                      <a:prstDash val="solid"/>
                    </a:lnL>
                    <a:lnR w="12700">
                      <a:solidFill>
                        <a:srgbClr val="DCDEE0"/>
                      </a:solidFill>
                      <a:prstDash val="solid"/>
                    </a:lnR>
                    <a:lnT w="12700">
                      <a:solidFill>
                        <a:srgbClr val="DCDEE0"/>
                      </a:solidFill>
                      <a:prstDash val="solid"/>
                    </a:lnT>
                    <a:lnB w="12700">
                      <a:solidFill>
                        <a:srgbClr val="DCDEE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4445" algn="ctr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sz="2200" dirty="0">
                          <a:solidFill>
                            <a:srgbClr val="DE6A10"/>
                          </a:solidFill>
                          <a:latin typeface="Arial"/>
                          <a:cs typeface="Arial"/>
                        </a:rPr>
                        <a:t>2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53975" marB="0">
                    <a:lnL w="12700">
                      <a:solidFill>
                        <a:srgbClr val="DCDEE0"/>
                      </a:solidFill>
                      <a:prstDash val="solid"/>
                    </a:lnL>
                    <a:lnR w="12700">
                      <a:solidFill>
                        <a:srgbClr val="A6AAA9"/>
                      </a:solidFill>
                      <a:prstDash val="solid"/>
                    </a:lnR>
                    <a:lnT w="12700">
                      <a:solidFill>
                        <a:srgbClr val="DCDEE0"/>
                      </a:solidFill>
                      <a:prstDash val="solid"/>
                    </a:lnT>
                    <a:lnB w="12700">
                      <a:solidFill>
                        <a:srgbClr val="DCDEE0"/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R="4445" algn="ctr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sz="2200" dirty="0">
                          <a:solidFill>
                            <a:srgbClr val="A6AAA9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53975" marB="0">
                    <a:lnL w="12700">
                      <a:solidFill>
                        <a:srgbClr val="A6AAA9"/>
                      </a:solidFill>
                      <a:prstDash val="solid"/>
                    </a:lnL>
                    <a:lnR w="12700">
                      <a:solidFill>
                        <a:srgbClr val="DCDEE0"/>
                      </a:solidFill>
                      <a:prstDash val="solid"/>
                    </a:lnR>
                    <a:lnT w="12700">
                      <a:solidFill>
                        <a:srgbClr val="DCDEE0"/>
                      </a:solidFill>
                      <a:prstDash val="solid"/>
                    </a:lnT>
                    <a:lnB w="12700">
                      <a:solidFill>
                        <a:srgbClr val="DCDEE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4445" algn="ctr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sz="2200" dirty="0">
                          <a:solidFill>
                            <a:srgbClr val="A6AAA9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53975" marB="0">
                    <a:lnL w="12700">
                      <a:solidFill>
                        <a:srgbClr val="DCDEE0"/>
                      </a:solidFill>
                      <a:prstDash val="solid"/>
                    </a:lnL>
                    <a:lnR w="12700">
                      <a:solidFill>
                        <a:srgbClr val="DCDEE0"/>
                      </a:solidFill>
                      <a:prstDash val="solid"/>
                    </a:lnR>
                    <a:lnT w="12700">
                      <a:solidFill>
                        <a:srgbClr val="DCDEE0"/>
                      </a:solidFill>
                      <a:prstDash val="solid"/>
                    </a:lnT>
                    <a:lnB w="12700">
                      <a:solidFill>
                        <a:srgbClr val="DCDEE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4445" algn="ctr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sz="2200" dirty="0">
                          <a:solidFill>
                            <a:srgbClr val="A6AAA9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53975" marB="0">
                    <a:lnL w="12700">
                      <a:solidFill>
                        <a:srgbClr val="DCDEE0"/>
                      </a:solidFill>
                      <a:prstDash val="solid"/>
                    </a:lnL>
                    <a:lnR w="12700">
                      <a:solidFill>
                        <a:srgbClr val="DCDEE0"/>
                      </a:solidFill>
                      <a:prstDash val="solid"/>
                    </a:lnR>
                    <a:lnT w="12700">
                      <a:solidFill>
                        <a:srgbClr val="DCDEE0"/>
                      </a:solidFill>
                      <a:prstDash val="solid"/>
                    </a:lnT>
                    <a:lnB w="12700">
                      <a:solidFill>
                        <a:srgbClr val="DCDEE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4445" algn="ctr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sz="2200" dirty="0">
                          <a:solidFill>
                            <a:srgbClr val="DE6A10"/>
                          </a:solidFill>
                          <a:latin typeface="Arial"/>
                          <a:cs typeface="Arial"/>
                        </a:rPr>
                        <a:t>3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53975" marB="0">
                    <a:lnL w="12700">
                      <a:solidFill>
                        <a:srgbClr val="DCDEE0"/>
                      </a:solidFill>
                      <a:prstDash val="solid"/>
                    </a:lnL>
                    <a:lnR w="12700">
                      <a:solidFill>
                        <a:srgbClr val="DCDEE0"/>
                      </a:solidFill>
                      <a:prstDash val="solid"/>
                    </a:lnR>
                    <a:lnT w="12700">
                      <a:solidFill>
                        <a:srgbClr val="DCDEE0"/>
                      </a:solidFill>
                      <a:prstDash val="solid"/>
                    </a:lnT>
                    <a:lnB w="12700">
                      <a:solidFill>
                        <a:srgbClr val="DCDEE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4445" algn="ctr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sz="2200" dirty="0">
                          <a:solidFill>
                            <a:srgbClr val="DE6A10"/>
                          </a:solidFill>
                          <a:latin typeface="Arial"/>
                          <a:cs typeface="Arial"/>
                        </a:rPr>
                        <a:t>3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53975" marB="0">
                    <a:lnL w="12700">
                      <a:solidFill>
                        <a:srgbClr val="DCDEE0"/>
                      </a:solidFill>
                      <a:prstDash val="solid"/>
                    </a:lnL>
                    <a:lnR w="12700">
                      <a:solidFill>
                        <a:srgbClr val="A6AAA9"/>
                      </a:solidFill>
                      <a:prstDash val="solid"/>
                    </a:lnR>
                    <a:lnT w="12700">
                      <a:solidFill>
                        <a:srgbClr val="DCDEE0"/>
                      </a:solidFill>
                      <a:prstDash val="solid"/>
                    </a:lnT>
                    <a:lnB w="12700">
                      <a:solidFill>
                        <a:srgbClr val="DCDEE0"/>
                      </a:solidFill>
                      <a:prstDash val="solid"/>
                    </a:lnB>
                  </a:tcPr>
                </a:tc>
              </a:tr>
              <a:tr h="457199">
                <a:tc>
                  <a:txBody>
                    <a:bodyPr/>
                    <a:lstStyle/>
                    <a:p>
                      <a:pPr marR="4445" algn="ctr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sz="2200" dirty="0">
                          <a:solidFill>
                            <a:srgbClr val="A6AAA9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53975" marB="0">
                    <a:lnL w="12700">
                      <a:solidFill>
                        <a:srgbClr val="A6AAA9"/>
                      </a:solidFill>
                      <a:prstDash val="solid"/>
                    </a:lnL>
                    <a:lnR w="12700">
                      <a:solidFill>
                        <a:srgbClr val="DCDEE0"/>
                      </a:solidFill>
                      <a:prstDash val="solid"/>
                    </a:lnR>
                    <a:lnT w="12700">
                      <a:solidFill>
                        <a:srgbClr val="DCDEE0"/>
                      </a:solidFill>
                      <a:prstDash val="solid"/>
                    </a:lnT>
                    <a:lnB w="12700">
                      <a:solidFill>
                        <a:srgbClr val="A6AAA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4445" algn="ctr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sz="2200" dirty="0">
                          <a:solidFill>
                            <a:srgbClr val="A6AAA9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53975" marB="0">
                    <a:lnL w="12700">
                      <a:solidFill>
                        <a:srgbClr val="DCDEE0"/>
                      </a:solidFill>
                      <a:prstDash val="solid"/>
                    </a:lnL>
                    <a:lnR w="12700">
                      <a:solidFill>
                        <a:srgbClr val="DCDEE0"/>
                      </a:solidFill>
                      <a:prstDash val="solid"/>
                    </a:lnR>
                    <a:lnT w="12700">
                      <a:solidFill>
                        <a:srgbClr val="DCDEE0"/>
                      </a:solidFill>
                      <a:prstDash val="solid"/>
                    </a:lnT>
                    <a:lnB w="12700">
                      <a:solidFill>
                        <a:srgbClr val="A6AAA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4445" algn="ctr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sz="2200" dirty="0">
                          <a:solidFill>
                            <a:srgbClr val="A6AAA9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53975" marB="0">
                    <a:lnL w="12700">
                      <a:solidFill>
                        <a:srgbClr val="DCDEE0"/>
                      </a:solidFill>
                      <a:prstDash val="solid"/>
                    </a:lnL>
                    <a:lnR w="12700">
                      <a:solidFill>
                        <a:srgbClr val="DCDEE0"/>
                      </a:solidFill>
                      <a:prstDash val="solid"/>
                    </a:lnR>
                    <a:lnT w="12700">
                      <a:solidFill>
                        <a:srgbClr val="DCDEE0"/>
                      </a:solidFill>
                      <a:prstDash val="solid"/>
                    </a:lnT>
                    <a:lnB w="12700">
                      <a:solidFill>
                        <a:srgbClr val="A6AAA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4445" algn="ctr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sz="2200" dirty="0">
                          <a:solidFill>
                            <a:srgbClr val="DE6A10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53975" marB="0">
                    <a:lnL w="12700">
                      <a:solidFill>
                        <a:srgbClr val="DCDEE0"/>
                      </a:solidFill>
                      <a:prstDash val="solid"/>
                    </a:lnL>
                    <a:lnR w="12700">
                      <a:solidFill>
                        <a:srgbClr val="DCDEE0"/>
                      </a:solidFill>
                      <a:prstDash val="solid"/>
                    </a:lnR>
                    <a:lnT w="12700">
                      <a:solidFill>
                        <a:srgbClr val="DCDEE0"/>
                      </a:solidFill>
                      <a:prstDash val="solid"/>
                    </a:lnT>
                    <a:lnB w="12700">
                      <a:solidFill>
                        <a:srgbClr val="A6AAA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4445" algn="ctr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sz="2200" dirty="0">
                          <a:solidFill>
                            <a:srgbClr val="DE6A10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53975" marB="0">
                    <a:lnL w="12700">
                      <a:solidFill>
                        <a:srgbClr val="DCDEE0"/>
                      </a:solidFill>
                      <a:prstDash val="solid"/>
                    </a:lnL>
                    <a:lnR w="12700">
                      <a:solidFill>
                        <a:srgbClr val="A6AAA9"/>
                      </a:solidFill>
                      <a:prstDash val="solid"/>
                    </a:lnR>
                    <a:lnT w="12700">
                      <a:solidFill>
                        <a:srgbClr val="DCDEE0"/>
                      </a:solidFill>
                      <a:prstDash val="solid"/>
                    </a:lnT>
                    <a:lnB w="12700">
                      <a:solidFill>
                        <a:srgbClr val="A6AAA9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pSp>
        <p:nvGrpSpPr>
          <p:cNvPr id="11" name="object 11"/>
          <p:cNvGrpSpPr/>
          <p:nvPr/>
        </p:nvGrpSpPr>
        <p:grpSpPr>
          <a:xfrm>
            <a:off x="1095146" y="4671402"/>
            <a:ext cx="697865" cy="1672589"/>
            <a:chOff x="1095146" y="4671402"/>
            <a:chExt cx="697865" cy="1672589"/>
          </a:xfrm>
        </p:grpSpPr>
        <p:sp>
          <p:nvSpPr>
            <p:cNvPr id="12" name="object 12"/>
            <p:cNvSpPr/>
            <p:nvPr/>
          </p:nvSpPr>
          <p:spPr>
            <a:xfrm>
              <a:off x="1319339" y="4671402"/>
              <a:ext cx="249097" cy="167227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095146" y="5151170"/>
              <a:ext cx="697865" cy="669290"/>
            </a:xfrm>
            <a:custGeom>
              <a:avLst/>
              <a:gdLst/>
              <a:ahLst/>
              <a:cxnLst/>
              <a:rect l="l" t="t" r="r" b="b"/>
              <a:pathLst>
                <a:path w="697864" h="669289">
                  <a:moveTo>
                    <a:pt x="697471" y="275590"/>
                  </a:moveTo>
                  <a:lnTo>
                    <a:pt x="669823" y="275590"/>
                  </a:lnTo>
                  <a:lnTo>
                    <a:pt x="669823" y="0"/>
                  </a:lnTo>
                  <a:lnTo>
                    <a:pt x="119380" y="0"/>
                  </a:lnTo>
                  <a:lnTo>
                    <a:pt x="119380" y="275590"/>
                  </a:lnTo>
                  <a:lnTo>
                    <a:pt x="0" y="275590"/>
                  </a:lnTo>
                  <a:lnTo>
                    <a:pt x="0" y="669290"/>
                  </a:lnTo>
                  <a:lnTo>
                    <a:pt x="697471" y="669290"/>
                  </a:lnTo>
                  <a:lnTo>
                    <a:pt x="697471" y="27559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" name="object 14"/>
          <p:cNvGrpSpPr/>
          <p:nvPr/>
        </p:nvGrpSpPr>
        <p:grpSpPr>
          <a:xfrm>
            <a:off x="1095146" y="6548361"/>
            <a:ext cx="697865" cy="1195070"/>
            <a:chOff x="1095146" y="6548361"/>
            <a:chExt cx="697865" cy="1195070"/>
          </a:xfrm>
        </p:grpSpPr>
        <p:sp>
          <p:nvSpPr>
            <p:cNvPr id="15" name="object 15"/>
            <p:cNvSpPr/>
            <p:nvPr/>
          </p:nvSpPr>
          <p:spPr>
            <a:xfrm>
              <a:off x="1319339" y="6548361"/>
              <a:ext cx="249097" cy="119493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095146" y="6810629"/>
              <a:ext cx="697865" cy="669290"/>
            </a:xfrm>
            <a:custGeom>
              <a:avLst/>
              <a:gdLst/>
              <a:ahLst/>
              <a:cxnLst/>
              <a:rect l="l" t="t" r="r" b="b"/>
              <a:pathLst>
                <a:path w="697864" h="669290">
                  <a:moveTo>
                    <a:pt x="697471" y="275590"/>
                  </a:moveTo>
                  <a:lnTo>
                    <a:pt x="697230" y="275590"/>
                  </a:lnTo>
                  <a:lnTo>
                    <a:pt x="697230" y="0"/>
                  </a:lnTo>
                  <a:lnTo>
                    <a:pt x="91973" y="0"/>
                  </a:lnTo>
                  <a:lnTo>
                    <a:pt x="91973" y="275590"/>
                  </a:lnTo>
                  <a:lnTo>
                    <a:pt x="0" y="275590"/>
                  </a:lnTo>
                  <a:lnTo>
                    <a:pt x="0" y="669290"/>
                  </a:lnTo>
                  <a:lnTo>
                    <a:pt x="697471" y="669290"/>
                  </a:lnTo>
                  <a:lnTo>
                    <a:pt x="697471" y="27559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aphicFrame>
        <p:nvGraphicFramePr>
          <p:cNvPr id="17" name="object 17"/>
          <p:cNvGraphicFramePr>
            <a:graphicFrameLocks noGrp="1"/>
          </p:cNvGraphicFramePr>
          <p:nvPr/>
        </p:nvGraphicFramePr>
        <p:xfrm>
          <a:off x="4875682" y="3774744"/>
          <a:ext cx="1371600" cy="480059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5800"/>
                <a:gridCol w="685800"/>
              </a:tblGrid>
              <a:tr h="6858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25"/>
                        </a:spcBef>
                      </a:pPr>
                      <a:r>
                        <a:rPr sz="2200" dirty="0">
                          <a:solidFill>
                            <a:srgbClr val="00882B"/>
                          </a:solidFill>
                          <a:latin typeface="Arial"/>
                          <a:cs typeface="Arial"/>
                        </a:rPr>
                        <a:t>0.18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168275" marB="0">
                    <a:lnL w="12700">
                      <a:solidFill>
                        <a:srgbClr val="A6AAA9"/>
                      </a:solidFill>
                      <a:prstDash val="solid"/>
                    </a:lnL>
                    <a:lnR w="12700">
                      <a:solidFill>
                        <a:srgbClr val="DCDEE0"/>
                      </a:solidFill>
                      <a:prstDash val="solid"/>
                    </a:lnR>
                    <a:lnT w="12700">
                      <a:solidFill>
                        <a:srgbClr val="A6AAA9"/>
                      </a:solidFill>
                      <a:prstDash val="solid"/>
                    </a:lnT>
                    <a:lnB w="12700">
                      <a:solidFill>
                        <a:srgbClr val="DCDEE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25"/>
                        </a:spcBef>
                      </a:pPr>
                      <a:r>
                        <a:rPr sz="2200" dirty="0">
                          <a:solidFill>
                            <a:srgbClr val="A6AAA9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168275" marB="0">
                    <a:lnL w="12700">
                      <a:solidFill>
                        <a:srgbClr val="DCDEE0"/>
                      </a:solidFill>
                      <a:prstDash val="solid"/>
                    </a:lnL>
                    <a:lnR w="12700">
                      <a:solidFill>
                        <a:srgbClr val="A6AAA9"/>
                      </a:solidFill>
                      <a:prstDash val="solid"/>
                    </a:lnR>
                    <a:lnT w="12700">
                      <a:solidFill>
                        <a:srgbClr val="A6AAA9"/>
                      </a:solidFill>
                      <a:prstDash val="solid"/>
                    </a:lnT>
                    <a:lnB w="12700">
                      <a:solidFill>
                        <a:srgbClr val="DCDEE0"/>
                      </a:solidFill>
                      <a:prstDash val="solid"/>
                    </a:lnB>
                  </a:tcPr>
                </a:tc>
              </a:tr>
              <a:tr h="6858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25"/>
                        </a:spcBef>
                      </a:pPr>
                      <a:r>
                        <a:rPr sz="2200" dirty="0">
                          <a:solidFill>
                            <a:srgbClr val="00882B"/>
                          </a:solidFill>
                          <a:latin typeface="Arial"/>
                          <a:cs typeface="Arial"/>
                        </a:rPr>
                        <a:t>0.36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168275" marB="0">
                    <a:lnL w="12700">
                      <a:solidFill>
                        <a:srgbClr val="A6AAA9"/>
                      </a:solidFill>
                      <a:prstDash val="solid"/>
                    </a:lnL>
                    <a:lnR w="12700">
                      <a:solidFill>
                        <a:srgbClr val="DCDEE0"/>
                      </a:solidFill>
                      <a:prstDash val="solid"/>
                    </a:lnR>
                    <a:lnT w="12700">
                      <a:solidFill>
                        <a:srgbClr val="DCDEE0"/>
                      </a:solidFill>
                      <a:prstDash val="solid"/>
                    </a:lnT>
                    <a:lnB w="12700">
                      <a:solidFill>
                        <a:srgbClr val="DCDEE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25"/>
                        </a:spcBef>
                      </a:pPr>
                      <a:r>
                        <a:rPr sz="2200" dirty="0">
                          <a:solidFill>
                            <a:srgbClr val="A6AAA9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168275" marB="0">
                    <a:lnL w="12700">
                      <a:solidFill>
                        <a:srgbClr val="DCDEE0"/>
                      </a:solidFill>
                      <a:prstDash val="solid"/>
                    </a:lnL>
                    <a:lnR w="12700">
                      <a:solidFill>
                        <a:srgbClr val="A6AAA9"/>
                      </a:solidFill>
                      <a:prstDash val="solid"/>
                    </a:lnR>
                    <a:lnT w="12700">
                      <a:solidFill>
                        <a:srgbClr val="DCDEE0"/>
                      </a:solidFill>
                      <a:prstDash val="solid"/>
                    </a:lnT>
                    <a:lnB w="12700">
                      <a:solidFill>
                        <a:srgbClr val="DCDEE0"/>
                      </a:solidFill>
                      <a:prstDash val="solid"/>
                    </a:lnB>
                  </a:tcPr>
                </a:tc>
              </a:tr>
              <a:tr h="6858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25"/>
                        </a:spcBef>
                      </a:pPr>
                      <a:r>
                        <a:rPr sz="2200" dirty="0">
                          <a:solidFill>
                            <a:srgbClr val="00882B"/>
                          </a:solidFill>
                          <a:latin typeface="Arial"/>
                          <a:cs typeface="Arial"/>
                        </a:rPr>
                        <a:t>0.18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168275" marB="0">
                    <a:lnL w="12700">
                      <a:solidFill>
                        <a:srgbClr val="A6AAA9"/>
                      </a:solidFill>
                      <a:prstDash val="solid"/>
                    </a:lnL>
                    <a:lnR w="12700">
                      <a:solidFill>
                        <a:srgbClr val="DCDEE0"/>
                      </a:solidFill>
                      <a:prstDash val="solid"/>
                    </a:lnR>
                    <a:lnT w="12700">
                      <a:solidFill>
                        <a:srgbClr val="DCDEE0"/>
                      </a:solidFill>
                      <a:prstDash val="solid"/>
                    </a:lnT>
                    <a:lnB w="12700">
                      <a:solidFill>
                        <a:srgbClr val="DCDEE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25"/>
                        </a:spcBef>
                      </a:pPr>
                      <a:r>
                        <a:rPr sz="2200" dirty="0">
                          <a:solidFill>
                            <a:srgbClr val="A6AAA9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168275" marB="0">
                    <a:lnL w="12700">
                      <a:solidFill>
                        <a:srgbClr val="DCDEE0"/>
                      </a:solidFill>
                      <a:prstDash val="solid"/>
                    </a:lnL>
                    <a:lnR w="12700">
                      <a:solidFill>
                        <a:srgbClr val="A6AAA9"/>
                      </a:solidFill>
                      <a:prstDash val="solid"/>
                    </a:lnR>
                    <a:lnT w="12700">
                      <a:solidFill>
                        <a:srgbClr val="DCDEE0"/>
                      </a:solidFill>
                      <a:prstDash val="solid"/>
                    </a:lnT>
                    <a:lnB w="12700">
                      <a:solidFill>
                        <a:srgbClr val="DCDEE0"/>
                      </a:solidFill>
                      <a:prstDash val="solid"/>
                    </a:lnB>
                  </a:tcPr>
                </a:tc>
              </a:tr>
              <a:tr h="6857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25"/>
                        </a:spcBef>
                      </a:pPr>
                      <a:r>
                        <a:rPr sz="2200" dirty="0">
                          <a:solidFill>
                            <a:srgbClr val="00882B"/>
                          </a:solidFill>
                          <a:latin typeface="Arial"/>
                          <a:cs typeface="Arial"/>
                        </a:rPr>
                        <a:t>0.90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168275" marB="0">
                    <a:lnL w="12700">
                      <a:solidFill>
                        <a:srgbClr val="A6AAA9"/>
                      </a:solidFill>
                      <a:prstDash val="solid"/>
                    </a:lnL>
                    <a:lnR w="12700">
                      <a:solidFill>
                        <a:srgbClr val="DCDEE0"/>
                      </a:solidFill>
                      <a:prstDash val="solid"/>
                    </a:lnR>
                    <a:lnT w="12700">
                      <a:solidFill>
                        <a:srgbClr val="DCDEE0"/>
                      </a:solidFill>
                      <a:prstDash val="solid"/>
                    </a:lnT>
                    <a:lnB w="12700">
                      <a:solidFill>
                        <a:srgbClr val="DCDEE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25"/>
                        </a:spcBef>
                      </a:pPr>
                      <a:r>
                        <a:rPr sz="2200" dirty="0">
                          <a:solidFill>
                            <a:srgbClr val="A6AAA9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168275" marB="0">
                    <a:lnL w="12700">
                      <a:solidFill>
                        <a:srgbClr val="DCDEE0"/>
                      </a:solidFill>
                      <a:prstDash val="solid"/>
                    </a:lnL>
                    <a:lnR w="12700">
                      <a:solidFill>
                        <a:srgbClr val="A6AAA9"/>
                      </a:solidFill>
                      <a:prstDash val="solid"/>
                    </a:lnR>
                    <a:lnT w="12700">
                      <a:solidFill>
                        <a:srgbClr val="DCDEE0"/>
                      </a:solidFill>
                      <a:prstDash val="solid"/>
                    </a:lnT>
                    <a:lnB w="12700">
                      <a:solidFill>
                        <a:srgbClr val="DCDEE0"/>
                      </a:solidFill>
                      <a:prstDash val="solid"/>
                    </a:lnB>
                  </a:tcPr>
                </a:tc>
              </a:tr>
              <a:tr h="6858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25"/>
                        </a:spcBef>
                      </a:pPr>
                      <a:r>
                        <a:rPr sz="2200" dirty="0">
                          <a:solidFill>
                            <a:srgbClr val="A6AAA9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168275" marB="0">
                    <a:lnL w="12700">
                      <a:solidFill>
                        <a:srgbClr val="A6AAA9"/>
                      </a:solidFill>
                      <a:prstDash val="solid"/>
                    </a:lnL>
                    <a:lnR w="12700">
                      <a:solidFill>
                        <a:srgbClr val="DCDEE0"/>
                      </a:solidFill>
                      <a:prstDash val="solid"/>
                    </a:lnR>
                    <a:lnT w="12700">
                      <a:solidFill>
                        <a:srgbClr val="DCDEE0"/>
                      </a:solidFill>
                      <a:prstDash val="solid"/>
                    </a:lnT>
                    <a:lnB w="12700">
                      <a:solidFill>
                        <a:srgbClr val="DCDEE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25"/>
                        </a:spcBef>
                      </a:pPr>
                      <a:r>
                        <a:rPr sz="2200" dirty="0">
                          <a:solidFill>
                            <a:srgbClr val="DE6A10"/>
                          </a:solidFill>
                          <a:latin typeface="Arial"/>
                          <a:cs typeface="Arial"/>
                        </a:rPr>
                        <a:t>0.53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168275" marB="0">
                    <a:lnL w="12700">
                      <a:solidFill>
                        <a:srgbClr val="DCDEE0"/>
                      </a:solidFill>
                      <a:prstDash val="solid"/>
                    </a:lnL>
                    <a:lnR w="12700">
                      <a:solidFill>
                        <a:srgbClr val="A6AAA9"/>
                      </a:solidFill>
                      <a:prstDash val="solid"/>
                    </a:lnR>
                    <a:lnT w="12700">
                      <a:solidFill>
                        <a:srgbClr val="DCDEE0"/>
                      </a:solidFill>
                      <a:prstDash val="solid"/>
                    </a:lnT>
                    <a:lnB w="12700">
                      <a:solidFill>
                        <a:srgbClr val="DCDEE0"/>
                      </a:solidFill>
                      <a:prstDash val="solid"/>
                    </a:lnB>
                  </a:tcPr>
                </a:tc>
              </a:tr>
              <a:tr h="6858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25"/>
                        </a:spcBef>
                      </a:pPr>
                      <a:r>
                        <a:rPr sz="2200" dirty="0">
                          <a:solidFill>
                            <a:srgbClr val="A6AAA9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168275" marB="0">
                    <a:lnL w="12700">
                      <a:solidFill>
                        <a:srgbClr val="A6AAA9"/>
                      </a:solidFill>
                      <a:prstDash val="solid"/>
                    </a:lnL>
                    <a:lnR w="12700">
                      <a:solidFill>
                        <a:srgbClr val="DCDEE0"/>
                      </a:solidFill>
                      <a:prstDash val="solid"/>
                    </a:lnR>
                    <a:lnT w="12700">
                      <a:solidFill>
                        <a:srgbClr val="DCDEE0"/>
                      </a:solidFill>
                      <a:prstDash val="solid"/>
                    </a:lnT>
                    <a:lnB w="12700">
                      <a:solidFill>
                        <a:srgbClr val="DCDEE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25"/>
                        </a:spcBef>
                      </a:pPr>
                      <a:r>
                        <a:rPr sz="2200" dirty="0">
                          <a:solidFill>
                            <a:srgbClr val="DE6A10"/>
                          </a:solidFill>
                          <a:latin typeface="Arial"/>
                          <a:cs typeface="Arial"/>
                        </a:rPr>
                        <a:t>0.80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168275" marB="0">
                    <a:lnL w="12700">
                      <a:solidFill>
                        <a:srgbClr val="DCDEE0"/>
                      </a:solidFill>
                      <a:prstDash val="solid"/>
                    </a:lnL>
                    <a:lnR w="12700">
                      <a:solidFill>
                        <a:srgbClr val="A6AAA9"/>
                      </a:solidFill>
                      <a:prstDash val="solid"/>
                    </a:lnR>
                    <a:lnT w="12700">
                      <a:solidFill>
                        <a:srgbClr val="DCDEE0"/>
                      </a:solidFill>
                      <a:prstDash val="solid"/>
                    </a:lnT>
                    <a:lnB w="12700">
                      <a:solidFill>
                        <a:srgbClr val="DCDEE0"/>
                      </a:solidFill>
                      <a:prstDash val="solid"/>
                    </a:lnB>
                  </a:tcPr>
                </a:tc>
              </a:tr>
              <a:tr h="6857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25"/>
                        </a:spcBef>
                      </a:pPr>
                      <a:r>
                        <a:rPr sz="2200" dirty="0">
                          <a:solidFill>
                            <a:srgbClr val="A6AAA9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168275" marB="0">
                    <a:lnL w="12700">
                      <a:solidFill>
                        <a:srgbClr val="A6AAA9"/>
                      </a:solidFill>
                      <a:prstDash val="solid"/>
                    </a:lnL>
                    <a:lnR w="12700">
                      <a:solidFill>
                        <a:srgbClr val="DCDEE0"/>
                      </a:solidFill>
                      <a:prstDash val="solid"/>
                    </a:lnR>
                    <a:lnT w="12700">
                      <a:solidFill>
                        <a:srgbClr val="DCDEE0"/>
                      </a:solidFill>
                      <a:prstDash val="solid"/>
                    </a:lnT>
                    <a:lnB w="12700">
                      <a:solidFill>
                        <a:srgbClr val="A6AAA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25"/>
                        </a:spcBef>
                      </a:pPr>
                      <a:r>
                        <a:rPr sz="2200" dirty="0">
                          <a:solidFill>
                            <a:srgbClr val="DE6A10"/>
                          </a:solidFill>
                          <a:latin typeface="Arial"/>
                          <a:cs typeface="Arial"/>
                        </a:rPr>
                        <a:t>0.27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168275" marB="0">
                    <a:lnL w="12700">
                      <a:solidFill>
                        <a:srgbClr val="DCDEE0"/>
                      </a:solidFill>
                      <a:prstDash val="solid"/>
                    </a:lnL>
                    <a:lnR w="12700">
                      <a:solidFill>
                        <a:srgbClr val="A6AAA9"/>
                      </a:solidFill>
                      <a:prstDash val="solid"/>
                    </a:lnR>
                    <a:lnT w="12700">
                      <a:solidFill>
                        <a:srgbClr val="DCDEE0"/>
                      </a:solidFill>
                      <a:prstDash val="solid"/>
                    </a:lnT>
                    <a:lnB w="12700">
                      <a:solidFill>
                        <a:srgbClr val="A6AAA9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>
        <p:nvGraphicFramePr>
          <p:cNvPr id="18" name="object 18"/>
          <p:cNvGraphicFramePr>
            <a:graphicFrameLocks noGrp="1"/>
          </p:cNvGraphicFramePr>
          <p:nvPr/>
        </p:nvGraphicFramePr>
        <p:xfrm>
          <a:off x="6784911" y="5489244"/>
          <a:ext cx="1371600" cy="13715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5800"/>
                <a:gridCol w="685800"/>
              </a:tblGrid>
              <a:tr h="685800">
                <a:tc>
                  <a:txBody>
                    <a:bodyPr/>
                    <a:lstStyle/>
                    <a:p>
                      <a:pPr marR="635" algn="ctr">
                        <a:lnSpc>
                          <a:spcPct val="100000"/>
                        </a:lnSpc>
                        <a:spcBef>
                          <a:spcPts val="1325"/>
                        </a:spcBef>
                      </a:pPr>
                      <a:r>
                        <a:rPr sz="2200" dirty="0">
                          <a:solidFill>
                            <a:srgbClr val="00882B"/>
                          </a:solidFill>
                          <a:latin typeface="Arial"/>
                          <a:cs typeface="Arial"/>
                        </a:rPr>
                        <a:t>9.64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168275" marB="0">
                    <a:lnL w="12700">
                      <a:solidFill>
                        <a:srgbClr val="A6AAA9"/>
                      </a:solidFill>
                      <a:prstDash val="solid"/>
                    </a:lnL>
                    <a:lnR w="12700">
                      <a:solidFill>
                        <a:srgbClr val="DCDEE0"/>
                      </a:solidFill>
                      <a:prstDash val="solid"/>
                    </a:lnR>
                    <a:lnT w="12700">
                      <a:solidFill>
                        <a:srgbClr val="A6AAA9"/>
                      </a:solidFill>
                      <a:prstDash val="solid"/>
                    </a:lnT>
                    <a:lnB w="12700">
                      <a:solidFill>
                        <a:srgbClr val="DCDEE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1325"/>
                        </a:spcBef>
                      </a:pPr>
                      <a:r>
                        <a:rPr sz="2200" dirty="0">
                          <a:solidFill>
                            <a:srgbClr val="A6AAA9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168275" marB="0">
                    <a:lnL w="12700">
                      <a:solidFill>
                        <a:srgbClr val="DCDEE0"/>
                      </a:solidFill>
                      <a:prstDash val="solid"/>
                    </a:lnL>
                    <a:lnR w="12700">
                      <a:solidFill>
                        <a:srgbClr val="A6AAA9"/>
                      </a:solidFill>
                      <a:prstDash val="solid"/>
                    </a:lnR>
                    <a:lnT w="12700">
                      <a:solidFill>
                        <a:srgbClr val="A6AAA9"/>
                      </a:solidFill>
                      <a:prstDash val="solid"/>
                    </a:lnT>
                    <a:lnB w="12700">
                      <a:solidFill>
                        <a:srgbClr val="DCDEE0"/>
                      </a:solidFill>
                      <a:prstDash val="solid"/>
                    </a:lnB>
                  </a:tcPr>
                </a:tc>
              </a:tr>
              <a:tr h="685799"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1325"/>
                        </a:spcBef>
                      </a:pPr>
                      <a:r>
                        <a:rPr sz="2200" dirty="0">
                          <a:solidFill>
                            <a:srgbClr val="A6AAA9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168275" marB="0">
                    <a:lnL w="12700">
                      <a:solidFill>
                        <a:srgbClr val="A6AAA9"/>
                      </a:solidFill>
                      <a:prstDash val="solid"/>
                    </a:lnL>
                    <a:lnR w="12700">
                      <a:solidFill>
                        <a:srgbClr val="DCDEE0"/>
                      </a:solidFill>
                      <a:prstDash val="solid"/>
                    </a:lnR>
                    <a:lnT w="12700">
                      <a:solidFill>
                        <a:srgbClr val="DCDEE0"/>
                      </a:solidFill>
                      <a:prstDash val="solid"/>
                    </a:lnT>
                    <a:lnB w="12700">
                      <a:solidFill>
                        <a:srgbClr val="A6AAA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35" algn="ctr">
                        <a:lnSpc>
                          <a:spcPct val="100000"/>
                        </a:lnSpc>
                        <a:spcBef>
                          <a:spcPts val="1325"/>
                        </a:spcBef>
                      </a:pPr>
                      <a:r>
                        <a:rPr sz="2200" dirty="0">
                          <a:solidFill>
                            <a:srgbClr val="DE6A10"/>
                          </a:solidFill>
                          <a:latin typeface="Arial"/>
                          <a:cs typeface="Arial"/>
                        </a:rPr>
                        <a:t>5.29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168275" marB="0">
                    <a:lnL w="12700">
                      <a:solidFill>
                        <a:srgbClr val="DCDEE0"/>
                      </a:solidFill>
                      <a:prstDash val="solid"/>
                    </a:lnL>
                    <a:lnR w="12700">
                      <a:solidFill>
                        <a:srgbClr val="A6AAA9"/>
                      </a:solidFill>
                      <a:prstDash val="solid"/>
                    </a:lnR>
                    <a:lnT w="12700">
                      <a:solidFill>
                        <a:srgbClr val="DCDEE0"/>
                      </a:solidFill>
                      <a:prstDash val="solid"/>
                    </a:lnT>
                    <a:lnB w="12700">
                      <a:solidFill>
                        <a:srgbClr val="A6AAA9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>
        <p:nvGraphicFramePr>
          <p:cNvPr id="19" name="object 19"/>
          <p:cNvGraphicFramePr>
            <a:graphicFrameLocks noGrp="1"/>
          </p:cNvGraphicFramePr>
          <p:nvPr/>
        </p:nvGraphicFramePr>
        <p:xfrm>
          <a:off x="8687790" y="5489244"/>
          <a:ext cx="3429000" cy="13715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5800"/>
                <a:gridCol w="685800"/>
                <a:gridCol w="685800"/>
                <a:gridCol w="685800"/>
                <a:gridCol w="685800"/>
              </a:tblGrid>
              <a:tr h="6858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25"/>
                        </a:spcBef>
                      </a:pPr>
                      <a:r>
                        <a:rPr sz="2200" dirty="0">
                          <a:solidFill>
                            <a:srgbClr val="00882B"/>
                          </a:solidFill>
                          <a:latin typeface="Arial"/>
                          <a:cs typeface="Arial"/>
                        </a:rPr>
                        <a:t>0.58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168275" marB="0">
                    <a:lnL w="12700">
                      <a:solidFill>
                        <a:srgbClr val="A6AAA9"/>
                      </a:solidFill>
                      <a:prstDash val="solid"/>
                    </a:lnL>
                    <a:lnR w="12700">
                      <a:solidFill>
                        <a:srgbClr val="DCDEE0"/>
                      </a:solidFill>
                      <a:prstDash val="solid"/>
                    </a:lnR>
                    <a:lnT w="12700">
                      <a:solidFill>
                        <a:srgbClr val="A6AAA9"/>
                      </a:solidFill>
                      <a:prstDash val="solid"/>
                    </a:lnT>
                    <a:lnB w="12700">
                      <a:solidFill>
                        <a:srgbClr val="DCDEE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25"/>
                        </a:spcBef>
                      </a:pPr>
                      <a:r>
                        <a:rPr sz="2200" dirty="0">
                          <a:solidFill>
                            <a:srgbClr val="00882B"/>
                          </a:solidFill>
                          <a:latin typeface="Arial"/>
                          <a:cs typeface="Arial"/>
                        </a:rPr>
                        <a:t>0.58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168275" marB="0">
                    <a:lnL w="12700">
                      <a:solidFill>
                        <a:srgbClr val="DCDEE0"/>
                      </a:solidFill>
                      <a:prstDash val="solid"/>
                    </a:lnL>
                    <a:lnR w="12700">
                      <a:solidFill>
                        <a:srgbClr val="DCDEE0"/>
                      </a:solidFill>
                      <a:prstDash val="solid"/>
                    </a:lnR>
                    <a:lnT w="12700">
                      <a:solidFill>
                        <a:srgbClr val="A6AAA9"/>
                      </a:solidFill>
                      <a:prstDash val="solid"/>
                    </a:lnT>
                    <a:lnB w="12700">
                      <a:solidFill>
                        <a:srgbClr val="DCDEE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25"/>
                        </a:spcBef>
                      </a:pPr>
                      <a:r>
                        <a:rPr sz="2200" dirty="0">
                          <a:solidFill>
                            <a:srgbClr val="00882B"/>
                          </a:solidFill>
                          <a:latin typeface="Arial"/>
                          <a:cs typeface="Arial"/>
                        </a:rPr>
                        <a:t>0.58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168275" marB="0">
                    <a:lnL w="12700">
                      <a:solidFill>
                        <a:srgbClr val="DCDEE0"/>
                      </a:solidFill>
                      <a:prstDash val="solid"/>
                    </a:lnL>
                    <a:lnR w="12700">
                      <a:solidFill>
                        <a:srgbClr val="DCDEE0"/>
                      </a:solidFill>
                      <a:prstDash val="solid"/>
                    </a:lnR>
                    <a:lnT w="12700">
                      <a:solidFill>
                        <a:srgbClr val="A6AAA9"/>
                      </a:solidFill>
                      <a:prstDash val="solid"/>
                    </a:lnT>
                    <a:lnB w="12700">
                      <a:solidFill>
                        <a:srgbClr val="DCDEE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3810" algn="ctr">
                        <a:lnSpc>
                          <a:spcPct val="100000"/>
                        </a:lnSpc>
                        <a:spcBef>
                          <a:spcPts val="1325"/>
                        </a:spcBef>
                      </a:pPr>
                      <a:r>
                        <a:rPr sz="2200" dirty="0">
                          <a:solidFill>
                            <a:srgbClr val="A6AAA9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168275" marB="0">
                    <a:lnL w="12700">
                      <a:solidFill>
                        <a:srgbClr val="DCDEE0"/>
                      </a:solidFill>
                      <a:prstDash val="solid"/>
                    </a:lnL>
                    <a:lnR w="12700">
                      <a:solidFill>
                        <a:srgbClr val="DCDEE0"/>
                      </a:solidFill>
                      <a:prstDash val="solid"/>
                    </a:lnR>
                    <a:lnT w="12700">
                      <a:solidFill>
                        <a:srgbClr val="A6AAA9"/>
                      </a:solidFill>
                      <a:prstDash val="solid"/>
                    </a:lnT>
                    <a:lnB w="12700">
                      <a:solidFill>
                        <a:srgbClr val="DCDEE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3810" algn="ctr">
                        <a:lnSpc>
                          <a:spcPct val="100000"/>
                        </a:lnSpc>
                        <a:spcBef>
                          <a:spcPts val="1325"/>
                        </a:spcBef>
                      </a:pPr>
                      <a:r>
                        <a:rPr sz="2200" dirty="0">
                          <a:solidFill>
                            <a:srgbClr val="A6AAA9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168275" marB="0">
                    <a:lnL w="12700">
                      <a:solidFill>
                        <a:srgbClr val="DCDEE0"/>
                      </a:solidFill>
                      <a:prstDash val="solid"/>
                    </a:lnL>
                    <a:lnR w="12700">
                      <a:solidFill>
                        <a:srgbClr val="A6AAA9"/>
                      </a:solidFill>
                      <a:prstDash val="solid"/>
                    </a:lnR>
                    <a:lnT w="12700">
                      <a:solidFill>
                        <a:srgbClr val="A6AAA9"/>
                      </a:solidFill>
                      <a:prstDash val="solid"/>
                    </a:lnT>
                    <a:lnB w="12700">
                      <a:solidFill>
                        <a:srgbClr val="DCDEE0"/>
                      </a:solidFill>
                      <a:prstDash val="solid"/>
                    </a:lnB>
                  </a:tcPr>
                </a:tc>
              </a:tr>
              <a:tr h="685799">
                <a:tc>
                  <a:txBody>
                    <a:bodyPr/>
                    <a:lstStyle/>
                    <a:p>
                      <a:pPr marR="3810" algn="ctr">
                        <a:lnSpc>
                          <a:spcPct val="100000"/>
                        </a:lnSpc>
                        <a:spcBef>
                          <a:spcPts val="1325"/>
                        </a:spcBef>
                      </a:pPr>
                      <a:r>
                        <a:rPr sz="2200" dirty="0">
                          <a:solidFill>
                            <a:srgbClr val="A6AAA9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168275" marB="0">
                    <a:lnL w="12700">
                      <a:solidFill>
                        <a:srgbClr val="A6AAA9"/>
                      </a:solidFill>
                      <a:prstDash val="solid"/>
                    </a:lnL>
                    <a:lnR w="12700">
                      <a:solidFill>
                        <a:srgbClr val="DCDEE0"/>
                      </a:solidFill>
                      <a:prstDash val="solid"/>
                    </a:lnR>
                    <a:lnT w="12700">
                      <a:solidFill>
                        <a:srgbClr val="DCDEE0"/>
                      </a:solidFill>
                      <a:prstDash val="solid"/>
                    </a:lnT>
                    <a:lnB w="12700">
                      <a:solidFill>
                        <a:srgbClr val="A6AAA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3810" algn="ctr">
                        <a:lnSpc>
                          <a:spcPct val="100000"/>
                        </a:lnSpc>
                        <a:spcBef>
                          <a:spcPts val="1325"/>
                        </a:spcBef>
                      </a:pPr>
                      <a:r>
                        <a:rPr sz="2200" dirty="0">
                          <a:solidFill>
                            <a:srgbClr val="A6AAA9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168275" marB="0">
                    <a:lnL w="12700">
                      <a:solidFill>
                        <a:srgbClr val="DCDEE0"/>
                      </a:solidFill>
                      <a:prstDash val="solid"/>
                    </a:lnL>
                    <a:lnR w="12700">
                      <a:solidFill>
                        <a:srgbClr val="DCDEE0"/>
                      </a:solidFill>
                      <a:prstDash val="solid"/>
                    </a:lnR>
                    <a:lnT w="12700">
                      <a:solidFill>
                        <a:srgbClr val="DCDEE0"/>
                      </a:solidFill>
                      <a:prstDash val="solid"/>
                    </a:lnT>
                    <a:lnB w="12700">
                      <a:solidFill>
                        <a:srgbClr val="A6AAA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3810" algn="ctr">
                        <a:lnSpc>
                          <a:spcPct val="100000"/>
                        </a:lnSpc>
                        <a:spcBef>
                          <a:spcPts val="1325"/>
                        </a:spcBef>
                      </a:pPr>
                      <a:r>
                        <a:rPr sz="2200" dirty="0">
                          <a:solidFill>
                            <a:srgbClr val="A6AAA9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168275" marB="0">
                    <a:lnL w="12700">
                      <a:solidFill>
                        <a:srgbClr val="DCDEE0"/>
                      </a:solidFill>
                      <a:prstDash val="solid"/>
                    </a:lnL>
                    <a:lnR w="12700">
                      <a:solidFill>
                        <a:srgbClr val="DCDEE0"/>
                      </a:solidFill>
                      <a:prstDash val="solid"/>
                    </a:lnR>
                    <a:lnT w="12700">
                      <a:solidFill>
                        <a:srgbClr val="DCDEE0"/>
                      </a:solidFill>
                      <a:prstDash val="solid"/>
                    </a:lnT>
                    <a:lnB w="12700">
                      <a:solidFill>
                        <a:srgbClr val="A6AAA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25"/>
                        </a:spcBef>
                      </a:pPr>
                      <a:r>
                        <a:rPr sz="2200" dirty="0">
                          <a:solidFill>
                            <a:srgbClr val="DE6A10"/>
                          </a:solidFill>
                          <a:latin typeface="Arial"/>
                          <a:cs typeface="Arial"/>
                        </a:rPr>
                        <a:t>0.71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168275" marB="0">
                    <a:lnL w="12700">
                      <a:solidFill>
                        <a:srgbClr val="DCDEE0"/>
                      </a:solidFill>
                      <a:prstDash val="solid"/>
                    </a:lnL>
                    <a:lnR w="12700">
                      <a:solidFill>
                        <a:srgbClr val="DCDEE0"/>
                      </a:solidFill>
                      <a:prstDash val="solid"/>
                    </a:lnR>
                    <a:lnT w="12700">
                      <a:solidFill>
                        <a:srgbClr val="DCDEE0"/>
                      </a:solidFill>
                      <a:prstDash val="solid"/>
                    </a:lnT>
                    <a:lnB w="12700">
                      <a:solidFill>
                        <a:srgbClr val="A6AAA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25"/>
                        </a:spcBef>
                      </a:pPr>
                      <a:r>
                        <a:rPr sz="2200" dirty="0">
                          <a:solidFill>
                            <a:srgbClr val="DE6A10"/>
                          </a:solidFill>
                          <a:latin typeface="Arial"/>
                          <a:cs typeface="Arial"/>
                        </a:rPr>
                        <a:t>0.71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168275" marB="0">
                    <a:lnL w="12700">
                      <a:solidFill>
                        <a:srgbClr val="DCDEE0"/>
                      </a:solidFill>
                      <a:prstDash val="solid"/>
                    </a:lnL>
                    <a:lnR w="12700">
                      <a:solidFill>
                        <a:srgbClr val="A6AAA9"/>
                      </a:solidFill>
                      <a:prstDash val="solid"/>
                    </a:lnR>
                    <a:lnT w="12700">
                      <a:solidFill>
                        <a:srgbClr val="DCDEE0"/>
                      </a:solidFill>
                      <a:prstDash val="solid"/>
                    </a:lnT>
                    <a:lnB w="12700">
                      <a:solidFill>
                        <a:srgbClr val="A6AAA9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20" name="object 20"/>
          <p:cNvSpPr txBox="1"/>
          <p:nvPr/>
        </p:nvSpPr>
        <p:spPr>
          <a:xfrm>
            <a:off x="1206500" y="5130800"/>
            <a:ext cx="48450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dirty="0">
                <a:solidFill>
                  <a:srgbClr val="007600"/>
                </a:solidFill>
                <a:latin typeface="Arial"/>
                <a:cs typeface="Arial"/>
              </a:rPr>
              <a:t>CS</a:t>
            </a:r>
            <a:endParaRPr sz="26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079500" y="5397500"/>
            <a:ext cx="72326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dirty="0">
                <a:solidFill>
                  <a:srgbClr val="007600"/>
                </a:solidFill>
                <a:latin typeface="Arial"/>
                <a:cs typeface="Arial"/>
              </a:rPr>
              <a:t>docs</a:t>
            </a:r>
            <a:endParaRPr sz="26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079500" y="6781800"/>
            <a:ext cx="723265" cy="701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1600">
              <a:lnSpc>
                <a:spcPts val="2660"/>
              </a:lnSpc>
              <a:spcBef>
                <a:spcPts val="100"/>
              </a:spcBef>
            </a:pPr>
            <a:r>
              <a:rPr sz="2600" dirty="0">
                <a:solidFill>
                  <a:srgbClr val="DE6A10"/>
                </a:solidFill>
                <a:latin typeface="Arial"/>
                <a:cs typeface="Arial"/>
              </a:rPr>
              <a:t>MD</a:t>
            </a:r>
            <a:endParaRPr sz="2600">
              <a:latin typeface="Arial"/>
              <a:cs typeface="Arial"/>
            </a:endParaRPr>
          </a:p>
          <a:p>
            <a:pPr marL="12700">
              <a:lnSpc>
                <a:spcPts val="2660"/>
              </a:lnSpc>
            </a:pPr>
            <a:r>
              <a:rPr sz="2600" dirty="0">
                <a:solidFill>
                  <a:srgbClr val="DE6A10"/>
                </a:solidFill>
                <a:latin typeface="Arial"/>
                <a:cs typeface="Arial"/>
              </a:rPr>
              <a:t>docs</a:t>
            </a:r>
            <a:endParaRPr sz="26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343400" y="5892800"/>
            <a:ext cx="26289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latin typeface="Arial"/>
                <a:cs typeface="Arial"/>
              </a:rPr>
              <a:t>=</a:t>
            </a:r>
            <a:endParaRPr sz="32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426200" y="5905500"/>
            <a:ext cx="22860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latin typeface="Arial"/>
                <a:cs typeface="Arial"/>
              </a:rPr>
              <a:t>x</a:t>
            </a:r>
            <a:endParaRPr sz="32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8305800" y="5905500"/>
            <a:ext cx="22860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latin typeface="Arial"/>
                <a:cs typeface="Arial"/>
              </a:rPr>
              <a:t>x</a:t>
            </a:r>
            <a:endParaRPr sz="3200">
              <a:latin typeface="Arial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21300" y="393700"/>
            <a:ext cx="2586355" cy="619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900" dirty="0">
                <a:latin typeface="Arial"/>
                <a:cs typeface="Arial"/>
              </a:rPr>
              <a:t>Case</a:t>
            </a:r>
            <a:r>
              <a:rPr sz="3900" spc="-75" dirty="0">
                <a:latin typeface="Arial"/>
                <a:cs typeface="Arial"/>
              </a:rPr>
              <a:t> </a:t>
            </a:r>
            <a:r>
              <a:rPr sz="3900" spc="-5" dirty="0">
                <a:latin typeface="Arial"/>
                <a:cs typeface="Arial"/>
              </a:rPr>
              <a:t>Study</a:t>
            </a:r>
            <a:endParaRPr sz="39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603500" y="1003300"/>
            <a:ext cx="8016875" cy="741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351145" algn="l"/>
              </a:tabLst>
            </a:pPr>
            <a:r>
              <a:rPr sz="4700" spc="-5" dirty="0"/>
              <a:t>How </a:t>
            </a:r>
            <a:r>
              <a:rPr sz="4700" dirty="0"/>
              <a:t>to</a:t>
            </a:r>
            <a:r>
              <a:rPr sz="4700" spc="10" dirty="0"/>
              <a:t> </a:t>
            </a:r>
            <a:r>
              <a:rPr sz="4700" spc="-5" dirty="0"/>
              <a:t>do</a:t>
            </a:r>
            <a:r>
              <a:rPr sz="4700" spc="5" dirty="0"/>
              <a:t> </a:t>
            </a:r>
            <a:r>
              <a:rPr sz="4700" spc="-5" dirty="0"/>
              <a:t>queries	with</a:t>
            </a:r>
            <a:r>
              <a:rPr sz="4700" spc="-80" dirty="0"/>
              <a:t> </a:t>
            </a:r>
            <a:r>
              <a:rPr sz="4700" spc="-5" dirty="0"/>
              <a:t>LSI?</a:t>
            </a:r>
            <a:endParaRPr sz="4700"/>
          </a:p>
        </p:txBody>
      </p:sp>
      <p:sp>
        <p:nvSpPr>
          <p:cNvPr id="4" name="object 4"/>
          <p:cNvSpPr txBox="1"/>
          <p:nvPr/>
        </p:nvSpPr>
        <p:spPr>
          <a:xfrm rot="18780000">
            <a:off x="1890250" y="5717510"/>
            <a:ext cx="833816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910"/>
              </a:lnSpc>
            </a:pPr>
            <a:r>
              <a:rPr sz="3000" dirty="0">
                <a:solidFill>
                  <a:srgbClr val="53585F"/>
                </a:solidFill>
                <a:latin typeface="Arial"/>
                <a:cs typeface="Arial"/>
              </a:rPr>
              <a:t>data</a:t>
            </a:r>
            <a:endParaRPr sz="30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 rot="18660000">
            <a:off x="2438989" y="5761561"/>
            <a:ext cx="723182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910"/>
              </a:lnSpc>
            </a:pPr>
            <a:r>
              <a:rPr sz="3000" dirty="0">
                <a:solidFill>
                  <a:srgbClr val="53585F"/>
                </a:solidFill>
                <a:latin typeface="Arial"/>
                <a:cs typeface="Arial"/>
              </a:rPr>
              <a:t>info</a:t>
            </a:r>
            <a:endParaRPr sz="30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 rot="18660000">
            <a:off x="2922104" y="5481993"/>
            <a:ext cx="1408244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910"/>
              </a:lnSpc>
            </a:pPr>
            <a:r>
              <a:rPr sz="3000" dirty="0">
                <a:solidFill>
                  <a:srgbClr val="53585F"/>
                </a:solidFill>
                <a:latin typeface="Arial"/>
                <a:cs typeface="Arial"/>
              </a:rPr>
              <a:t>re</a:t>
            </a:r>
            <a:r>
              <a:rPr sz="3000" spc="-5" dirty="0">
                <a:solidFill>
                  <a:srgbClr val="53585F"/>
                </a:solidFill>
                <a:latin typeface="Arial"/>
                <a:cs typeface="Arial"/>
              </a:rPr>
              <a:t>t</a:t>
            </a:r>
            <a:r>
              <a:rPr sz="3000" dirty="0">
                <a:solidFill>
                  <a:srgbClr val="53585F"/>
                </a:solidFill>
                <a:latin typeface="Arial"/>
                <a:cs typeface="Arial"/>
              </a:rPr>
              <a:t>rieval</a:t>
            </a:r>
            <a:endParaRPr sz="30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 rot="18780000">
            <a:off x="3580514" y="5676179"/>
            <a:ext cx="935203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970"/>
              </a:lnSpc>
            </a:pPr>
            <a:r>
              <a:rPr sz="3000" spc="-55" dirty="0">
                <a:solidFill>
                  <a:srgbClr val="53585F"/>
                </a:solidFill>
                <a:latin typeface="Arial"/>
                <a:cs typeface="Arial"/>
              </a:rPr>
              <a:t>b</a:t>
            </a:r>
            <a:r>
              <a:rPr sz="3000" dirty="0">
                <a:solidFill>
                  <a:srgbClr val="53585F"/>
                </a:solidFill>
                <a:latin typeface="Arial"/>
                <a:cs typeface="Arial"/>
              </a:rPr>
              <a:t>r</a:t>
            </a:r>
            <a:r>
              <a:rPr sz="3000" spc="-55" dirty="0">
                <a:solidFill>
                  <a:srgbClr val="53585F"/>
                </a:solidFill>
                <a:latin typeface="Arial"/>
                <a:cs typeface="Arial"/>
              </a:rPr>
              <a:t>a</a:t>
            </a:r>
            <a:r>
              <a:rPr sz="4500" spc="-82" baseline="1851" dirty="0">
                <a:solidFill>
                  <a:srgbClr val="53585F"/>
                </a:solidFill>
                <a:latin typeface="Arial"/>
                <a:cs typeface="Arial"/>
              </a:rPr>
              <a:t>i</a:t>
            </a:r>
            <a:r>
              <a:rPr sz="4500" baseline="1851" dirty="0">
                <a:solidFill>
                  <a:srgbClr val="53585F"/>
                </a:solidFill>
                <a:latin typeface="Arial"/>
                <a:cs typeface="Arial"/>
              </a:rPr>
              <a:t>n</a:t>
            </a:r>
            <a:endParaRPr sz="4500" baseline="1851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 rot="18780000">
            <a:off x="4215733" y="5723297"/>
            <a:ext cx="820852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960"/>
              </a:lnSpc>
            </a:pPr>
            <a:r>
              <a:rPr sz="3000" dirty="0">
                <a:solidFill>
                  <a:srgbClr val="53585F"/>
                </a:solidFill>
                <a:latin typeface="Arial"/>
                <a:cs typeface="Arial"/>
              </a:rPr>
              <a:t>lung</a:t>
            </a:r>
            <a:endParaRPr sz="3000">
              <a:latin typeface="Arial"/>
              <a:cs typeface="Arial"/>
            </a:endParaRPr>
          </a:p>
        </p:txBody>
      </p:sp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1822450" y="6318250"/>
          <a:ext cx="2971799" cy="5969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94360"/>
                <a:gridCol w="594360"/>
                <a:gridCol w="594359"/>
                <a:gridCol w="594360"/>
                <a:gridCol w="594360"/>
              </a:tblGrid>
              <a:tr h="5969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00"/>
                        </a:spcBef>
                      </a:pPr>
                      <a:r>
                        <a:rPr sz="2200" dirty="0">
                          <a:solidFill>
                            <a:srgbClr val="53585F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114300" marB="0">
                    <a:lnL w="12700">
                      <a:solidFill>
                        <a:srgbClr val="53585F"/>
                      </a:solidFill>
                      <a:prstDash val="solid"/>
                    </a:lnL>
                    <a:lnR w="12700">
                      <a:solidFill>
                        <a:srgbClr val="DCDEE0"/>
                      </a:solidFill>
                      <a:prstDash val="solid"/>
                    </a:lnR>
                    <a:lnT w="12700">
                      <a:solidFill>
                        <a:srgbClr val="53585F"/>
                      </a:solidFill>
                      <a:prstDash val="solid"/>
                    </a:lnT>
                    <a:lnB w="12700">
                      <a:solidFill>
                        <a:srgbClr val="53585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00"/>
                        </a:spcBef>
                      </a:pPr>
                      <a:r>
                        <a:rPr sz="2200" dirty="0">
                          <a:solidFill>
                            <a:srgbClr val="53585F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114300" marB="0">
                    <a:lnL w="12700">
                      <a:solidFill>
                        <a:srgbClr val="DCDEE0"/>
                      </a:solidFill>
                      <a:prstDash val="solid"/>
                    </a:lnL>
                    <a:lnR w="12700">
                      <a:solidFill>
                        <a:srgbClr val="DCDEE0"/>
                      </a:solidFill>
                      <a:prstDash val="solid"/>
                    </a:lnR>
                    <a:lnT w="12700">
                      <a:solidFill>
                        <a:srgbClr val="53585F"/>
                      </a:solidFill>
                      <a:prstDash val="solid"/>
                    </a:lnT>
                    <a:lnB w="12700">
                      <a:solidFill>
                        <a:srgbClr val="53585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900"/>
                        </a:spcBef>
                      </a:pPr>
                      <a:r>
                        <a:rPr sz="2200" dirty="0">
                          <a:solidFill>
                            <a:srgbClr val="53585F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114300" marB="0">
                    <a:lnL w="12700">
                      <a:solidFill>
                        <a:srgbClr val="DCDEE0"/>
                      </a:solidFill>
                      <a:prstDash val="solid"/>
                    </a:lnL>
                    <a:lnR w="12700">
                      <a:solidFill>
                        <a:srgbClr val="DCDEE0"/>
                      </a:solidFill>
                      <a:prstDash val="solid"/>
                    </a:lnR>
                    <a:lnT w="12700">
                      <a:solidFill>
                        <a:srgbClr val="53585F"/>
                      </a:solidFill>
                      <a:prstDash val="solid"/>
                    </a:lnT>
                    <a:lnB w="12700">
                      <a:solidFill>
                        <a:srgbClr val="53585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620" algn="ctr">
                        <a:lnSpc>
                          <a:spcPct val="100000"/>
                        </a:lnSpc>
                        <a:spcBef>
                          <a:spcPts val="900"/>
                        </a:spcBef>
                      </a:pPr>
                      <a:r>
                        <a:rPr sz="2200" dirty="0">
                          <a:solidFill>
                            <a:srgbClr val="53585F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114300" marB="0">
                    <a:lnL w="12700">
                      <a:solidFill>
                        <a:srgbClr val="DCDEE0"/>
                      </a:solidFill>
                      <a:prstDash val="solid"/>
                    </a:lnL>
                    <a:lnR w="12700">
                      <a:solidFill>
                        <a:srgbClr val="DCDEE0"/>
                      </a:solidFill>
                      <a:prstDash val="solid"/>
                    </a:lnR>
                    <a:lnT w="12700">
                      <a:solidFill>
                        <a:srgbClr val="53585F"/>
                      </a:solidFill>
                      <a:prstDash val="solid"/>
                    </a:lnT>
                    <a:lnB w="12700">
                      <a:solidFill>
                        <a:srgbClr val="53585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4445" algn="ctr">
                        <a:lnSpc>
                          <a:spcPct val="100000"/>
                        </a:lnSpc>
                        <a:spcBef>
                          <a:spcPts val="900"/>
                        </a:spcBef>
                      </a:pPr>
                      <a:r>
                        <a:rPr sz="2200" dirty="0">
                          <a:solidFill>
                            <a:srgbClr val="53585F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114300" marB="0">
                    <a:lnL w="12700">
                      <a:solidFill>
                        <a:srgbClr val="DCDEE0"/>
                      </a:solidFill>
                      <a:prstDash val="solid"/>
                    </a:lnL>
                    <a:lnR w="12700">
                      <a:solidFill>
                        <a:srgbClr val="53585F"/>
                      </a:solidFill>
                      <a:prstDash val="solid"/>
                    </a:lnR>
                    <a:lnT w="12700">
                      <a:solidFill>
                        <a:srgbClr val="53585F"/>
                      </a:solidFill>
                      <a:prstDash val="solid"/>
                    </a:lnT>
                    <a:lnB w="12700">
                      <a:solidFill>
                        <a:srgbClr val="53585F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10" name="object 10"/>
          <p:cNvSpPr txBox="1"/>
          <p:nvPr/>
        </p:nvSpPr>
        <p:spPr>
          <a:xfrm>
            <a:off x="863600" y="6261100"/>
            <a:ext cx="736600" cy="604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41325" algn="l"/>
              </a:tabLst>
            </a:pPr>
            <a:r>
              <a:rPr sz="3800" b="1" dirty="0">
                <a:solidFill>
                  <a:srgbClr val="FF4C00"/>
                </a:solidFill>
                <a:latin typeface="Arial"/>
                <a:cs typeface="Arial"/>
              </a:rPr>
              <a:t>q	</a:t>
            </a:r>
            <a:r>
              <a:rPr sz="3800" dirty="0">
                <a:solidFill>
                  <a:srgbClr val="53585F"/>
                </a:solidFill>
                <a:latin typeface="Arial"/>
                <a:cs typeface="Arial"/>
              </a:rPr>
              <a:t>=</a:t>
            </a:r>
            <a:endParaRPr sz="38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8277618" y="4978400"/>
            <a:ext cx="3898900" cy="2921000"/>
          </a:xfrm>
          <a:custGeom>
            <a:avLst/>
            <a:gdLst/>
            <a:ahLst/>
            <a:cxnLst/>
            <a:rect l="l" t="t" r="r" b="b"/>
            <a:pathLst>
              <a:path w="3898900" h="2921000">
                <a:moveTo>
                  <a:pt x="0" y="0"/>
                </a:moveTo>
                <a:lnTo>
                  <a:pt x="3898900" y="0"/>
                </a:lnTo>
                <a:lnTo>
                  <a:pt x="3898900" y="2921000"/>
                </a:lnTo>
                <a:lnTo>
                  <a:pt x="0" y="2921000"/>
                </a:lnTo>
                <a:lnTo>
                  <a:pt x="0" y="0"/>
                </a:lnTo>
                <a:close/>
              </a:path>
            </a:pathLst>
          </a:custGeom>
          <a:ln w="15875">
            <a:solidFill>
              <a:srgbClr val="0112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0731500" y="8140700"/>
            <a:ext cx="1259205" cy="604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800" spc="-5" dirty="0">
                <a:solidFill>
                  <a:srgbClr val="011279"/>
                </a:solidFill>
                <a:latin typeface="Arial"/>
                <a:cs typeface="Arial"/>
              </a:rPr>
              <a:t>t</a:t>
            </a:r>
            <a:r>
              <a:rPr sz="3800" dirty="0">
                <a:solidFill>
                  <a:srgbClr val="011279"/>
                </a:solidFill>
                <a:latin typeface="Arial"/>
                <a:cs typeface="Arial"/>
              </a:rPr>
              <a:t>erm1</a:t>
            </a:r>
            <a:endParaRPr sz="3800">
              <a:latin typeface="Arial"/>
              <a:cs typeface="Arial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8258568" y="5402262"/>
            <a:ext cx="2961005" cy="2516505"/>
            <a:chOff x="8258568" y="5402262"/>
            <a:chExt cx="2961005" cy="2516505"/>
          </a:xfrm>
        </p:grpSpPr>
        <p:sp>
          <p:nvSpPr>
            <p:cNvPr id="14" name="object 14"/>
            <p:cNvSpPr/>
            <p:nvPr/>
          </p:nvSpPr>
          <p:spPr>
            <a:xfrm>
              <a:off x="8714181" y="6380162"/>
              <a:ext cx="130175" cy="13017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9793681" y="5846762"/>
              <a:ext cx="130175" cy="13017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0441381" y="6926262"/>
              <a:ext cx="130175" cy="13017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1089081" y="6164262"/>
              <a:ext cx="130175" cy="13017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0657281" y="5402262"/>
              <a:ext cx="231775" cy="231775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8277618" y="7095051"/>
              <a:ext cx="1112520" cy="804545"/>
            </a:xfrm>
            <a:custGeom>
              <a:avLst/>
              <a:gdLst/>
              <a:ahLst/>
              <a:cxnLst/>
              <a:rect l="l" t="t" r="r" b="b"/>
              <a:pathLst>
                <a:path w="1112520" h="804545">
                  <a:moveTo>
                    <a:pt x="0" y="804348"/>
                  </a:moveTo>
                  <a:lnTo>
                    <a:pt x="1096443" y="11176"/>
                  </a:lnTo>
                  <a:lnTo>
                    <a:pt x="1111892" y="0"/>
                  </a:lnTo>
                </a:path>
              </a:pathLst>
            </a:custGeom>
            <a:ln w="38100">
              <a:solidFill>
                <a:srgbClr val="3DA64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9338868" y="7035800"/>
              <a:ext cx="132715" cy="119380"/>
            </a:xfrm>
            <a:custGeom>
              <a:avLst/>
              <a:gdLst/>
              <a:ahLst/>
              <a:cxnLst/>
              <a:rect l="l" t="t" r="r" b="b"/>
              <a:pathLst>
                <a:path w="132715" h="119379">
                  <a:moveTo>
                    <a:pt x="132549" y="0"/>
                  </a:moveTo>
                  <a:lnTo>
                    <a:pt x="0" y="21742"/>
                  </a:lnTo>
                  <a:lnTo>
                    <a:pt x="70421" y="119087"/>
                  </a:lnTo>
                  <a:lnTo>
                    <a:pt x="132549" y="0"/>
                  </a:lnTo>
                  <a:close/>
                </a:path>
              </a:pathLst>
            </a:custGeom>
            <a:solidFill>
              <a:srgbClr val="3DA6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9410700" y="7061200"/>
            <a:ext cx="535305" cy="604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800" dirty="0">
                <a:solidFill>
                  <a:srgbClr val="3DA642"/>
                </a:solidFill>
                <a:latin typeface="Arial"/>
                <a:cs typeface="Arial"/>
              </a:rPr>
              <a:t>v1</a:t>
            </a:r>
            <a:endParaRPr sz="3800">
              <a:latin typeface="Arial"/>
              <a:cs typeface="Arial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8269681" y="5524500"/>
            <a:ext cx="2497455" cy="2281555"/>
            <a:chOff x="8269681" y="5524500"/>
            <a:chExt cx="2497455" cy="2281555"/>
          </a:xfrm>
        </p:grpSpPr>
        <p:sp>
          <p:nvSpPr>
            <p:cNvPr id="23" name="object 23"/>
            <p:cNvSpPr/>
            <p:nvPr/>
          </p:nvSpPr>
          <p:spPr>
            <a:xfrm>
              <a:off x="8277618" y="5561498"/>
              <a:ext cx="2449195" cy="2236470"/>
            </a:xfrm>
            <a:custGeom>
              <a:avLst/>
              <a:gdLst/>
              <a:ahLst/>
              <a:cxnLst/>
              <a:rect l="l" t="t" r="r" b="b"/>
              <a:pathLst>
                <a:path w="2449195" h="2236470">
                  <a:moveTo>
                    <a:pt x="0" y="2236301"/>
                  </a:moveTo>
                  <a:lnTo>
                    <a:pt x="2442832" y="5353"/>
                  </a:lnTo>
                  <a:lnTo>
                    <a:pt x="2448687" y="0"/>
                  </a:lnTo>
                </a:path>
              </a:pathLst>
            </a:custGeom>
            <a:ln w="15875">
              <a:solidFill>
                <a:srgbClr val="FF4C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0699267" y="5524500"/>
              <a:ext cx="67945" cy="66040"/>
            </a:xfrm>
            <a:custGeom>
              <a:avLst/>
              <a:gdLst/>
              <a:ahLst/>
              <a:cxnLst/>
              <a:rect l="l" t="t" r="r" b="b"/>
              <a:pathLst>
                <a:path w="67945" h="66039">
                  <a:moveTo>
                    <a:pt x="67551" y="0"/>
                  </a:moveTo>
                  <a:lnTo>
                    <a:pt x="0" y="19164"/>
                  </a:lnTo>
                  <a:lnTo>
                    <a:pt x="42354" y="65532"/>
                  </a:lnTo>
                  <a:lnTo>
                    <a:pt x="67551" y="0"/>
                  </a:lnTo>
                  <a:close/>
                </a:path>
              </a:pathLst>
            </a:custGeom>
            <a:solidFill>
              <a:srgbClr val="FF4C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355600" y="2006600"/>
            <a:ext cx="12066905" cy="3601720"/>
          </a:xfrm>
          <a:prstGeom prst="rect">
            <a:avLst/>
          </a:prstGeom>
        </p:spPr>
        <p:txBody>
          <a:bodyPr vert="horz" wrap="square" lIns="0" tIns="77470" rIns="0" bIns="0" rtlCol="0">
            <a:spAutoFit/>
          </a:bodyPr>
          <a:lstStyle/>
          <a:p>
            <a:pPr marL="38100" marR="30480">
              <a:lnSpc>
                <a:spcPct val="90300"/>
              </a:lnSpc>
              <a:spcBef>
                <a:spcPts val="610"/>
              </a:spcBef>
              <a:tabLst>
                <a:tab pos="1963420" algn="l"/>
                <a:tab pos="4447540" algn="l"/>
                <a:tab pos="4634230" algn="l"/>
                <a:tab pos="5255895" algn="l"/>
                <a:tab pos="5751195" algn="l"/>
                <a:tab pos="6311900" algn="l"/>
                <a:tab pos="6529070" algn="l"/>
                <a:tab pos="9414510" algn="l"/>
                <a:tab pos="10349865" algn="l"/>
              </a:tabLst>
            </a:pPr>
            <a:r>
              <a:rPr sz="4400" spc="-5" dirty="0">
                <a:latin typeface="Arial"/>
                <a:cs typeface="Arial"/>
              </a:rPr>
              <a:t>For </a:t>
            </a:r>
            <a:r>
              <a:rPr sz="4400" dirty="0">
                <a:latin typeface="Arial"/>
                <a:cs typeface="Arial"/>
              </a:rPr>
              <a:t>example, how	</a:t>
            </a:r>
            <a:r>
              <a:rPr sz="4400" spc="-5" dirty="0">
                <a:latin typeface="Arial"/>
                <a:cs typeface="Arial"/>
              </a:rPr>
              <a:t>to	</a:t>
            </a:r>
            <a:r>
              <a:rPr sz="4400" dirty="0">
                <a:latin typeface="Arial"/>
                <a:cs typeface="Arial"/>
              </a:rPr>
              <a:t>find	</a:t>
            </a:r>
            <a:r>
              <a:rPr sz="4400" spc="-5" dirty="0">
                <a:latin typeface="Arial"/>
                <a:cs typeface="Arial"/>
              </a:rPr>
              <a:t>documents</a:t>
            </a:r>
            <a:r>
              <a:rPr sz="4400" spc="20" dirty="0">
                <a:latin typeface="Arial"/>
                <a:cs typeface="Arial"/>
              </a:rPr>
              <a:t> </a:t>
            </a:r>
            <a:r>
              <a:rPr sz="4400" spc="-5" dirty="0">
                <a:latin typeface="Arial"/>
                <a:cs typeface="Arial"/>
              </a:rPr>
              <a:t>with	‘data’?  </a:t>
            </a:r>
            <a:r>
              <a:rPr sz="4400" dirty="0">
                <a:latin typeface="Arial"/>
                <a:cs typeface="Arial"/>
              </a:rPr>
              <a:t>A:</a:t>
            </a:r>
            <a:r>
              <a:rPr sz="4400" spc="-5" dirty="0">
                <a:latin typeface="Arial"/>
                <a:cs typeface="Arial"/>
              </a:rPr>
              <a:t> </a:t>
            </a:r>
            <a:r>
              <a:rPr sz="4400" dirty="0">
                <a:latin typeface="Arial"/>
                <a:cs typeface="Arial"/>
              </a:rPr>
              <a:t>map	</a:t>
            </a:r>
            <a:r>
              <a:rPr sz="4400" spc="-5" dirty="0">
                <a:latin typeface="Arial"/>
                <a:cs typeface="Arial"/>
              </a:rPr>
              <a:t>query</a:t>
            </a:r>
            <a:r>
              <a:rPr sz="4400" spc="10" dirty="0">
                <a:latin typeface="Arial"/>
                <a:cs typeface="Arial"/>
              </a:rPr>
              <a:t> </a:t>
            </a:r>
            <a:r>
              <a:rPr sz="4400" spc="-5" dirty="0">
                <a:latin typeface="Arial"/>
                <a:cs typeface="Arial"/>
              </a:rPr>
              <a:t>vectors</a:t>
            </a:r>
            <a:r>
              <a:rPr sz="4400" spc="15" dirty="0">
                <a:latin typeface="Arial"/>
                <a:cs typeface="Arial"/>
              </a:rPr>
              <a:t> </a:t>
            </a:r>
            <a:r>
              <a:rPr sz="4400" spc="-5" dirty="0">
                <a:latin typeface="Arial"/>
                <a:cs typeface="Arial"/>
              </a:rPr>
              <a:t>into	</a:t>
            </a:r>
            <a:r>
              <a:rPr sz="4400" dirty="0">
                <a:latin typeface="Arial"/>
                <a:cs typeface="Arial"/>
              </a:rPr>
              <a:t>‘concept space’,</a:t>
            </a:r>
            <a:r>
              <a:rPr sz="4400" spc="-105" dirty="0">
                <a:latin typeface="Arial"/>
                <a:cs typeface="Arial"/>
              </a:rPr>
              <a:t> </a:t>
            </a:r>
            <a:r>
              <a:rPr sz="4400" dirty="0">
                <a:latin typeface="Arial"/>
                <a:cs typeface="Arial"/>
              </a:rPr>
              <a:t>using  </a:t>
            </a:r>
            <a:r>
              <a:rPr sz="4400" b="1" dirty="0">
                <a:latin typeface="Arial"/>
                <a:cs typeface="Arial"/>
              </a:rPr>
              <a:t>inner </a:t>
            </a:r>
            <a:r>
              <a:rPr sz="4400" b="1" spc="-5" dirty="0">
                <a:latin typeface="Arial"/>
                <a:cs typeface="Arial"/>
              </a:rPr>
              <a:t>product </a:t>
            </a:r>
            <a:r>
              <a:rPr sz="4400" dirty="0">
                <a:latin typeface="Arial"/>
                <a:cs typeface="Arial"/>
              </a:rPr>
              <a:t>(cosine	</a:t>
            </a:r>
            <a:r>
              <a:rPr sz="4400" spc="-5" dirty="0">
                <a:latin typeface="Arial"/>
                <a:cs typeface="Arial"/>
              </a:rPr>
              <a:t>similarity)</a:t>
            </a:r>
            <a:r>
              <a:rPr sz="4400" spc="30" dirty="0">
                <a:latin typeface="Arial"/>
                <a:cs typeface="Arial"/>
              </a:rPr>
              <a:t> </a:t>
            </a:r>
            <a:r>
              <a:rPr sz="4400" spc="-5" dirty="0">
                <a:latin typeface="Arial"/>
                <a:cs typeface="Arial"/>
              </a:rPr>
              <a:t>with	</a:t>
            </a:r>
            <a:r>
              <a:rPr sz="4400" dirty="0">
                <a:latin typeface="Arial"/>
                <a:cs typeface="Arial"/>
              </a:rPr>
              <a:t>each  </a:t>
            </a:r>
            <a:r>
              <a:rPr sz="4400" b="1" spc="-5" dirty="0">
                <a:latin typeface="Arial"/>
                <a:cs typeface="Arial"/>
              </a:rPr>
              <a:t>‘concept’</a:t>
            </a:r>
            <a:r>
              <a:rPr sz="4400" b="1" spc="-225" dirty="0">
                <a:latin typeface="Arial"/>
                <a:cs typeface="Arial"/>
              </a:rPr>
              <a:t> </a:t>
            </a:r>
            <a:r>
              <a:rPr sz="4400" b="1" spc="-5" dirty="0">
                <a:latin typeface="Arial"/>
                <a:cs typeface="Arial"/>
              </a:rPr>
              <a:t>vector	</a:t>
            </a:r>
            <a:r>
              <a:rPr sz="4400" b="1" dirty="0">
                <a:latin typeface="Arial"/>
                <a:cs typeface="Arial"/>
              </a:rPr>
              <a:t>v</a:t>
            </a:r>
            <a:r>
              <a:rPr sz="4350" b="1" baseline="-16283" dirty="0">
                <a:latin typeface="Arial"/>
                <a:cs typeface="Arial"/>
              </a:rPr>
              <a:t>i</a:t>
            </a:r>
            <a:endParaRPr sz="4350" baseline="-16283">
              <a:latin typeface="Arial"/>
              <a:cs typeface="Arial"/>
            </a:endParaRPr>
          </a:p>
          <a:p>
            <a:pPr marR="1133475" algn="r">
              <a:lnSpc>
                <a:spcPct val="100000"/>
              </a:lnSpc>
              <a:spcBef>
                <a:spcPts val="4020"/>
              </a:spcBef>
            </a:pPr>
            <a:r>
              <a:rPr sz="3800" b="1" dirty="0">
                <a:solidFill>
                  <a:srgbClr val="FF4C00"/>
                </a:solidFill>
                <a:latin typeface="Arial"/>
                <a:cs typeface="Arial"/>
              </a:rPr>
              <a:t>q</a:t>
            </a:r>
            <a:endParaRPr sz="3800">
              <a:latin typeface="Arial"/>
              <a:cs typeface="Arial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7414018" y="5186362"/>
            <a:ext cx="4453255" cy="3475354"/>
            <a:chOff x="7414018" y="5186362"/>
            <a:chExt cx="4453255" cy="3475354"/>
          </a:xfrm>
        </p:grpSpPr>
        <p:sp>
          <p:nvSpPr>
            <p:cNvPr id="27" name="object 27"/>
            <p:cNvSpPr/>
            <p:nvPr/>
          </p:nvSpPr>
          <p:spPr>
            <a:xfrm>
              <a:off x="7473270" y="6800207"/>
              <a:ext cx="804545" cy="1112520"/>
            </a:xfrm>
            <a:custGeom>
              <a:avLst/>
              <a:gdLst/>
              <a:ahLst/>
              <a:cxnLst/>
              <a:rect l="l" t="t" r="r" b="b"/>
              <a:pathLst>
                <a:path w="804545" h="1112520">
                  <a:moveTo>
                    <a:pt x="804348" y="1111892"/>
                  </a:moveTo>
                  <a:lnTo>
                    <a:pt x="11176" y="15449"/>
                  </a:lnTo>
                  <a:lnTo>
                    <a:pt x="0" y="0"/>
                  </a:lnTo>
                </a:path>
              </a:pathLst>
            </a:custGeom>
            <a:ln w="38100">
              <a:solidFill>
                <a:srgbClr val="3DA64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7414018" y="6718300"/>
              <a:ext cx="119380" cy="132715"/>
            </a:xfrm>
            <a:custGeom>
              <a:avLst/>
              <a:gdLst/>
              <a:ahLst/>
              <a:cxnLst/>
              <a:rect l="l" t="t" r="r" b="b"/>
              <a:pathLst>
                <a:path w="119379" h="132715">
                  <a:moveTo>
                    <a:pt x="0" y="0"/>
                  </a:moveTo>
                  <a:lnTo>
                    <a:pt x="21755" y="132549"/>
                  </a:lnTo>
                  <a:lnTo>
                    <a:pt x="119087" y="621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DA6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8277618" y="5194300"/>
              <a:ext cx="3581400" cy="2705100"/>
            </a:xfrm>
            <a:custGeom>
              <a:avLst/>
              <a:gdLst/>
              <a:ahLst/>
              <a:cxnLst/>
              <a:rect l="l" t="t" r="r" b="b"/>
              <a:pathLst>
                <a:path w="3581400" h="2705100">
                  <a:moveTo>
                    <a:pt x="0" y="2705100"/>
                  </a:moveTo>
                  <a:lnTo>
                    <a:pt x="3581400" y="0"/>
                  </a:lnTo>
                </a:path>
              </a:pathLst>
            </a:custGeom>
            <a:ln w="15875">
              <a:solidFill>
                <a:srgbClr val="3DA64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0779518" y="5524500"/>
              <a:ext cx="215900" cy="330200"/>
            </a:xfrm>
            <a:custGeom>
              <a:avLst/>
              <a:gdLst/>
              <a:ahLst/>
              <a:cxnLst/>
              <a:rect l="l" t="t" r="r" b="b"/>
              <a:pathLst>
                <a:path w="215900" h="330200">
                  <a:moveTo>
                    <a:pt x="0" y="0"/>
                  </a:moveTo>
                  <a:lnTo>
                    <a:pt x="215900" y="330200"/>
                  </a:lnTo>
                </a:path>
              </a:pathLst>
            </a:custGeom>
            <a:ln w="15875">
              <a:solidFill>
                <a:srgbClr val="FF4C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8855911" y="6628484"/>
              <a:ext cx="2640965" cy="2008505"/>
            </a:xfrm>
            <a:custGeom>
              <a:avLst/>
              <a:gdLst/>
              <a:ahLst/>
              <a:cxnLst/>
              <a:rect l="l" t="t" r="r" b="b"/>
              <a:pathLst>
                <a:path w="2640965" h="2008504">
                  <a:moveTo>
                    <a:pt x="0" y="2008429"/>
                  </a:moveTo>
                  <a:lnTo>
                    <a:pt x="6317" y="2003629"/>
                  </a:lnTo>
                  <a:lnTo>
                    <a:pt x="2634388" y="4808"/>
                  </a:lnTo>
                  <a:lnTo>
                    <a:pt x="2640712" y="0"/>
                  </a:lnTo>
                </a:path>
              </a:pathLst>
            </a:custGeom>
            <a:ln w="15875">
              <a:solidFill>
                <a:srgbClr val="01127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1412626" y="6604000"/>
              <a:ext cx="116192" cy="106667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8823718" y="8554734"/>
              <a:ext cx="116192" cy="106666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324600" y="6299200"/>
            <a:ext cx="535305" cy="604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800" dirty="0">
                <a:solidFill>
                  <a:srgbClr val="3DA642"/>
                </a:solidFill>
                <a:latin typeface="Arial"/>
                <a:cs typeface="Arial"/>
              </a:rPr>
              <a:t>v2</a:t>
            </a:r>
            <a:endParaRPr sz="380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0718800" y="7010400"/>
            <a:ext cx="1270000" cy="604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14655" algn="l"/>
              </a:tabLst>
            </a:pPr>
            <a:r>
              <a:rPr sz="3800" dirty="0">
                <a:solidFill>
                  <a:srgbClr val="011279"/>
                </a:solidFill>
                <a:latin typeface="Arial"/>
                <a:cs typeface="Arial"/>
              </a:rPr>
              <a:t>q	</a:t>
            </a:r>
            <a:r>
              <a:rPr sz="2800" dirty="0">
                <a:solidFill>
                  <a:srgbClr val="011279"/>
                </a:solidFill>
                <a:latin typeface="Arial"/>
                <a:cs typeface="Arial"/>
              </a:rPr>
              <a:t>o</a:t>
            </a:r>
            <a:r>
              <a:rPr sz="2800" spc="180" dirty="0">
                <a:solidFill>
                  <a:srgbClr val="011279"/>
                </a:solidFill>
                <a:latin typeface="Arial"/>
                <a:cs typeface="Arial"/>
              </a:rPr>
              <a:t> </a:t>
            </a:r>
            <a:r>
              <a:rPr sz="3800" dirty="0">
                <a:solidFill>
                  <a:srgbClr val="011279"/>
                </a:solidFill>
                <a:latin typeface="Arial"/>
                <a:cs typeface="Arial"/>
              </a:rPr>
              <a:t>v1</a:t>
            </a:r>
            <a:endParaRPr sz="3800">
              <a:latin typeface="Arial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3400" y="9189"/>
            <a:ext cx="11693525" cy="2967990"/>
          </a:xfrm>
          <a:prstGeom prst="rect">
            <a:avLst/>
          </a:prstGeom>
        </p:spPr>
        <p:txBody>
          <a:bodyPr vert="horz" wrap="square" lIns="0" tIns="396875" rIns="0" bIns="0" rtlCol="0">
            <a:spAutoFit/>
          </a:bodyPr>
          <a:lstStyle/>
          <a:p>
            <a:pPr marL="1206500">
              <a:lnSpc>
                <a:spcPct val="100000"/>
              </a:lnSpc>
              <a:spcBef>
                <a:spcPts val="3125"/>
              </a:spcBef>
            </a:pPr>
            <a:r>
              <a:rPr sz="8400" b="0" spc="-5" dirty="0">
                <a:latin typeface="Arial"/>
                <a:cs typeface="Arial"/>
              </a:rPr>
              <a:t>Bag-of-words</a:t>
            </a:r>
            <a:r>
              <a:rPr sz="8400" b="0" spc="-15" dirty="0">
                <a:latin typeface="Arial"/>
                <a:cs typeface="Arial"/>
              </a:rPr>
              <a:t> </a:t>
            </a:r>
            <a:r>
              <a:rPr sz="8400" b="0" spc="-5" dirty="0">
                <a:latin typeface="Arial"/>
                <a:cs typeface="Arial"/>
              </a:rPr>
              <a:t>model</a:t>
            </a:r>
            <a:endParaRPr sz="8400">
              <a:latin typeface="Arial"/>
              <a:cs typeface="Arial"/>
            </a:endParaRPr>
          </a:p>
          <a:p>
            <a:pPr marL="12700" marR="5080">
              <a:lnSpc>
                <a:spcPts val="4300"/>
              </a:lnSpc>
              <a:spcBef>
                <a:spcPts val="1580"/>
              </a:spcBef>
            </a:pPr>
            <a:r>
              <a:rPr sz="3700" b="0" spc="-10" dirty="0">
                <a:latin typeface="Arial"/>
                <a:cs typeface="Arial"/>
              </a:rPr>
              <a:t>Represent each </a:t>
            </a:r>
            <a:r>
              <a:rPr sz="3700" spc="-15" dirty="0">
                <a:solidFill>
                  <a:srgbClr val="FFAD00"/>
                </a:solidFill>
              </a:rPr>
              <a:t>document </a:t>
            </a:r>
            <a:r>
              <a:rPr sz="3700" b="0" spc="-10" dirty="0">
                <a:latin typeface="Arial"/>
                <a:cs typeface="Arial"/>
              </a:rPr>
              <a:t>as a </a:t>
            </a:r>
            <a:r>
              <a:rPr sz="3700" spc="-10" dirty="0">
                <a:solidFill>
                  <a:srgbClr val="7097E5"/>
                </a:solidFill>
              </a:rPr>
              <a:t>bag of words</a:t>
            </a:r>
            <a:r>
              <a:rPr sz="3700" b="0" spc="-10" dirty="0">
                <a:latin typeface="Arial"/>
                <a:cs typeface="Arial"/>
              </a:rPr>
              <a:t>, </a:t>
            </a:r>
            <a:r>
              <a:rPr sz="3700" b="0" spc="-5" dirty="0">
                <a:latin typeface="Arial"/>
                <a:cs typeface="Arial"/>
              </a:rPr>
              <a:t>ignoring  words’ ordering. </a:t>
            </a:r>
            <a:r>
              <a:rPr sz="3700" b="0" spc="-10" dirty="0">
                <a:latin typeface="Arial"/>
                <a:cs typeface="Arial"/>
              </a:rPr>
              <a:t>Why? For</a:t>
            </a:r>
            <a:r>
              <a:rPr sz="3700" b="0" spc="-145" dirty="0">
                <a:latin typeface="Arial"/>
                <a:cs typeface="Arial"/>
              </a:rPr>
              <a:t> </a:t>
            </a:r>
            <a:r>
              <a:rPr sz="3700" spc="-10" dirty="0"/>
              <a:t>simplicity</a:t>
            </a:r>
            <a:r>
              <a:rPr sz="3700" b="0" spc="-10" dirty="0">
                <a:latin typeface="Arial"/>
                <a:cs typeface="Arial"/>
              </a:rPr>
              <a:t>.</a:t>
            </a:r>
            <a:endParaRPr sz="37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3400" y="3662426"/>
            <a:ext cx="10234930" cy="5499100"/>
          </a:xfrm>
          <a:prstGeom prst="rect">
            <a:avLst/>
          </a:prstGeom>
        </p:spPr>
        <p:txBody>
          <a:bodyPr vert="horz" wrap="square" lIns="0" tIns="1600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60"/>
              </a:spcBef>
            </a:pPr>
            <a:r>
              <a:rPr sz="3700" spc="-10" dirty="0">
                <a:latin typeface="Arial"/>
                <a:cs typeface="Arial"/>
              </a:rPr>
              <a:t>Unstructured text becomes </a:t>
            </a:r>
            <a:r>
              <a:rPr sz="3700" b="1" spc="-10" dirty="0">
                <a:latin typeface="Arial"/>
                <a:cs typeface="Arial"/>
              </a:rPr>
              <a:t>a vector of</a:t>
            </a:r>
            <a:r>
              <a:rPr sz="3700" b="1" spc="65" dirty="0">
                <a:latin typeface="Arial"/>
                <a:cs typeface="Arial"/>
              </a:rPr>
              <a:t> </a:t>
            </a:r>
            <a:r>
              <a:rPr sz="3700" b="1" spc="-10" dirty="0">
                <a:latin typeface="Arial"/>
                <a:cs typeface="Arial"/>
              </a:rPr>
              <a:t>numbers</a:t>
            </a:r>
            <a:endParaRPr sz="37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160"/>
              </a:spcBef>
            </a:pPr>
            <a:r>
              <a:rPr sz="3700" spc="-10" dirty="0">
                <a:latin typeface="Arial"/>
                <a:cs typeface="Arial"/>
              </a:rPr>
              <a:t>e.g., </a:t>
            </a:r>
            <a:r>
              <a:rPr sz="3700" spc="-5" dirty="0">
                <a:latin typeface="Arial"/>
                <a:cs typeface="Arial"/>
              </a:rPr>
              <a:t>docs: “I like visualization”, “I like</a:t>
            </a:r>
            <a:r>
              <a:rPr sz="3700" spc="-10" dirty="0">
                <a:latin typeface="Arial"/>
                <a:cs typeface="Arial"/>
              </a:rPr>
              <a:t> data”.</a:t>
            </a:r>
            <a:endParaRPr sz="3700">
              <a:latin typeface="Arial"/>
              <a:cs typeface="Arial"/>
            </a:endParaRPr>
          </a:p>
          <a:p>
            <a:pPr marL="469900">
              <a:lnSpc>
                <a:spcPct val="100000"/>
              </a:lnSpc>
              <a:spcBef>
                <a:spcPts val="1060"/>
              </a:spcBef>
            </a:pPr>
            <a:r>
              <a:rPr sz="3700" spc="-10" dirty="0">
                <a:latin typeface="Arial"/>
                <a:cs typeface="Arial"/>
              </a:rPr>
              <a:t>1 </a:t>
            </a:r>
            <a:r>
              <a:rPr sz="3700" spc="-5" dirty="0">
                <a:latin typeface="Arial"/>
                <a:cs typeface="Arial"/>
              </a:rPr>
              <a:t>: “I”</a:t>
            </a:r>
            <a:endParaRPr sz="3700">
              <a:latin typeface="Arial"/>
              <a:cs typeface="Arial"/>
            </a:endParaRPr>
          </a:p>
          <a:p>
            <a:pPr marL="860425" lvl="1" indent="-391160">
              <a:lnSpc>
                <a:spcPct val="100000"/>
              </a:lnSpc>
              <a:spcBef>
                <a:spcPts val="860"/>
              </a:spcBef>
              <a:buAutoNum type="arabicPlain" startAt="2"/>
              <a:tabLst>
                <a:tab pos="861060" algn="l"/>
              </a:tabLst>
            </a:pPr>
            <a:r>
              <a:rPr sz="3700" spc="-5" dirty="0">
                <a:latin typeface="Arial"/>
                <a:cs typeface="Arial"/>
              </a:rPr>
              <a:t>:</a:t>
            </a:r>
            <a:r>
              <a:rPr sz="3700" spc="-10" dirty="0">
                <a:latin typeface="Arial"/>
                <a:cs typeface="Arial"/>
              </a:rPr>
              <a:t> </a:t>
            </a:r>
            <a:r>
              <a:rPr sz="3700" spc="-5" dirty="0">
                <a:latin typeface="Arial"/>
                <a:cs typeface="Arial"/>
              </a:rPr>
              <a:t>“like”</a:t>
            </a:r>
            <a:endParaRPr sz="3700">
              <a:latin typeface="Arial"/>
              <a:cs typeface="Arial"/>
            </a:endParaRPr>
          </a:p>
          <a:p>
            <a:pPr marL="860425" lvl="1" indent="-391160">
              <a:lnSpc>
                <a:spcPct val="100000"/>
              </a:lnSpc>
              <a:spcBef>
                <a:spcPts val="860"/>
              </a:spcBef>
              <a:buAutoNum type="arabicPlain" startAt="2"/>
              <a:tabLst>
                <a:tab pos="861060" algn="l"/>
              </a:tabLst>
            </a:pPr>
            <a:r>
              <a:rPr sz="3700" spc="-5" dirty="0">
                <a:latin typeface="Arial"/>
                <a:cs typeface="Arial"/>
              </a:rPr>
              <a:t>:</a:t>
            </a:r>
            <a:r>
              <a:rPr sz="3700" spc="-10" dirty="0">
                <a:latin typeface="Arial"/>
                <a:cs typeface="Arial"/>
              </a:rPr>
              <a:t> “data”</a:t>
            </a:r>
            <a:endParaRPr sz="3700">
              <a:latin typeface="Arial"/>
              <a:cs typeface="Arial"/>
            </a:endParaRPr>
          </a:p>
          <a:p>
            <a:pPr marL="860425" lvl="1" indent="-391160">
              <a:lnSpc>
                <a:spcPct val="100000"/>
              </a:lnSpc>
              <a:spcBef>
                <a:spcPts val="860"/>
              </a:spcBef>
              <a:buAutoNum type="arabicPlain" startAt="2"/>
              <a:tabLst>
                <a:tab pos="861060" algn="l"/>
              </a:tabLst>
            </a:pPr>
            <a:r>
              <a:rPr sz="3700" spc="-5" dirty="0">
                <a:latin typeface="Arial"/>
                <a:cs typeface="Arial"/>
              </a:rPr>
              <a:t>:</a:t>
            </a:r>
            <a:r>
              <a:rPr sz="3700" spc="-10" dirty="0">
                <a:latin typeface="Arial"/>
                <a:cs typeface="Arial"/>
              </a:rPr>
              <a:t> </a:t>
            </a:r>
            <a:r>
              <a:rPr sz="3700" spc="-5" dirty="0">
                <a:latin typeface="Arial"/>
                <a:cs typeface="Arial"/>
              </a:rPr>
              <a:t>“visualization”</a:t>
            </a:r>
            <a:endParaRPr sz="3700">
              <a:latin typeface="Arial"/>
              <a:cs typeface="Arial"/>
            </a:endParaRPr>
          </a:p>
          <a:p>
            <a:pPr marL="241300">
              <a:lnSpc>
                <a:spcPct val="100000"/>
              </a:lnSpc>
              <a:spcBef>
                <a:spcPts val="810"/>
              </a:spcBef>
              <a:tabLst>
                <a:tab pos="4986655" algn="l"/>
              </a:tabLst>
            </a:pPr>
            <a:r>
              <a:rPr sz="3700" spc="-5" dirty="0">
                <a:latin typeface="Arial"/>
                <a:cs typeface="Arial"/>
              </a:rPr>
              <a:t>“I like</a:t>
            </a:r>
            <a:r>
              <a:rPr sz="3700" dirty="0">
                <a:latin typeface="Arial"/>
                <a:cs typeface="Arial"/>
              </a:rPr>
              <a:t> </a:t>
            </a:r>
            <a:r>
              <a:rPr sz="3700" spc="-5" dirty="0">
                <a:latin typeface="Arial"/>
                <a:cs typeface="Arial"/>
              </a:rPr>
              <a:t>visualization” </a:t>
            </a:r>
            <a:r>
              <a:rPr sz="3750" spc="-20" dirty="0">
                <a:latin typeface="DejaVu Sans"/>
                <a:cs typeface="DejaVu Sans"/>
              </a:rPr>
              <a:t>➡	</a:t>
            </a:r>
            <a:r>
              <a:rPr sz="3700" spc="-5" dirty="0">
                <a:latin typeface="Arial"/>
                <a:cs typeface="Arial"/>
              </a:rPr>
              <a:t>[1, </a:t>
            </a:r>
            <a:r>
              <a:rPr sz="3700" spc="-10" dirty="0">
                <a:latin typeface="Arial"/>
                <a:cs typeface="Arial"/>
              </a:rPr>
              <a:t>1, 0, 1]</a:t>
            </a:r>
            <a:endParaRPr sz="3700">
              <a:latin typeface="Arial"/>
              <a:cs typeface="Arial"/>
            </a:endParaRPr>
          </a:p>
          <a:p>
            <a:pPr marL="241300">
              <a:lnSpc>
                <a:spcPct val="100000"/>
              </a:lnSpc>
              <a:spcBef>
                <a:spcPts val="750"/>
              </a:spcBef>
              <a:tabLst>
                <a:tab pos="3337560" algn="l"/>
              </a:tabLst>
            </a:pPr>
            <a:r>
              <a:rPr sz="3700" spc="-5" dirty="0">
                <a:latin typeface="Arial"/>
                <a:cs typeface="Arial"/>
              </a:rPr>
              <a:t>“I like</a:t>
            </a:r>
            <a:r>
              <a:rPr sz="3700" spc="5" dirty="0">
                <a:latin typeface="Arial"/>
                <a:cs typeface="Arial"/>
              </a:rPr>
              <a:t> </a:t>
            </a:r>
            <a:r>
              <a:rPr sz="3700" spc="-10" dirty="0">
                <a:latin typeface="Arial"/>
                <a:cs typeface="Arial"/>
              </a:rPr>
              <a:t>data”</a:t>
            </a:r>
            <a:r>
              <a:rPr sz="3700" dirty="0">
                <a:latin typeface="Arial"/>
                <a:cs typeface="Arial"/>
              </a:rPr>
              <a:t> </a:t>
            </a:r>
            <a:r>
              <a:rPr sz="3700" spc="-45" dirty="0">
                <a:latin typeface="DejaVu Sans"/>
                <a:cs typeface="DejaVu Sans"/>
              </a:rPr>
              <a:t>➡	</a:t>
            </a:r>
            <a:r>
              <a:rPr sz="3700" spc="-5" dirty="0">
                <a:latin typeface="Arial"/>
                <a:cs typeface="Arial"/>
              </a:rPr>
              <a:t>[1, </a:t>
            </a:r>
            <a:r>
              <a:rPr sz="3700" spc="-10" dirty="0">
                <a:latin typeface="Arial"/>
                <a:cs typeface="Arial"/>
              </a:rPr>
              <a:t>1, 1,</a:t>
            </a:r>
            <a:r>
              <a:rPr sz="3700" spc="-5" dirty="0">
                <a:latin typeface="Arial"/>
                <a:cs typeface="Arial"/>
              </a:rPr>
              <a:t> </a:t>
            </a:r>
            <a:r>
              <a:rPr sz="3700" spc="-10" dirty="0">
                <a:latin typeface="Arial"/>
                <a:cs typeface="Arial"/>
              </a:rPr>
              <a:t>0]</a:t>
            </a:r>
            <a:endParaRPr sz="37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479680" y="9048501"/>
            <a:ext cx="1949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7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24300" y="1917700"/>
            <a:ext cx="5196840" cy="21501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  <a:tabLst>
                <a:tab pos="3803650" algn="l"/>
              </a:tabLst>
            </a:pPr>
            <a:r>
              <a:rPr sz="4400" spc="-35" dirty="0">
                <a:latin typeface="Arial"/>
                <a:cs typeface="Arial"/>
              </a:rPr>
              <a:t>Compactly,</a:t>
            </a:r>
            <a:r>
              <a:rPr sz="4400" spc="5" dirty="0">
                <a:latin typeface="Arial"/>
                <a:cs typeface="Arial"/>
              </a:rPr>
              <a:t> </a:t>
            </a:r>
            <a:r>
              <a:rPr sz="4400" dirty="0">
                <a:latin typeface="Arial"/>
                <a:cs typeface="Arial"/>
              </a:rPr>
              <a:t>we	have:</a:t>
            </a:r>
            <a:endParaRPr sz="4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5350">
              <a:latin typeface="Arial"/>
              <a:cs typeface="Arial"/>
            </a:endParaRPr>
          </a:p>
          <a:p>
            <a:pPr marL="1739900">
              <a:lnSpc>
                <a:spcPct val="100000"/>
              </a:lnSpc>
              <a:tabLst>
                <a:tab pos="2235835" algn="l"/>
                <a:tab pos="3401060" algn="l"/>
              </a:tabLst>
            </a:pPr>
            <a:r>
              <a:rPr sz="6600" b="1" baseline="11994" dirty="0">
                <a:solidFill>
                  <a:srgbClr val="FF4C00"/>
                </a:solidFill>
                <a:latin typeface="Arial"/>
                <a:cs typeface="Arial"/>
              </a:rPr>
              <a:t>q	</a:t>
            </a:r>
            <a:r>
              <a:rPr sz="6600" b="1" baseline="11994" dirty="0">
                <a:latin typeface="Arial"/>
                <a:cs typeface="Arial"/>
              </a:rPr>
              <a:t>V</a:t>
            </a:r>
            <a:r>
              <a:rPr sz="6600" b="1" spc="-7" baseline="11994" dirty="0">
                <a:latin typeface="Arial"/>
                <a:cs typeface="Arial"/>
              </a:rPr>
              <a:t> </a:t>
            </a:r>
            <a:r>
              <a:rPr sz="6600" baseline="11994" dirty="0">
                <a:latin typeface="Arial"/>
                <a:cs typeface="Arial"/>
              </a:rPr>
              <a:t>=	</a:t>
            </a:r>
            <a:r>
              <a:rPr sz="6600" spc="15" baseline="11994" dirty="0">
                <a:solidFill>
                  <a:srgbClr val="0365C0"/>
                </a:solidFill>
                <a:latin typeface="Arial"/>
                <a:cs typeface="Arial"/>
              </a:rPr>
              <a:t>q</a:t>
            </a:r>
            <a:r>
              <a:rPr sz="2900" spc="10" dirty="0">
                <a:solidFill>
                  <a:srgbClr val="0365C0"/>
                </a:solidFill>
                <a:latin typeface="Arial"/>
                <a:cs typeface="Arial"/>
              </a:rPr>
              <a:t>concept</a:t>
            </a:r>
            <a:endParaRPr sz="29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21300" y="393700"/>
            <a:ext cx="2586355" cy="619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900" dirty="0">
                <a:latin typeface="Arial"/>
                <a:cs typeface="Arial"/>
              </a:rPr>
              <a:t>Case</a:t>
            </a:r>
            <a:r>
              <a:rPr sz="3900" spc="-75" dirty="0">
                <a:latin typeface="Arial"/>
                <a:cs typeface="Arial"/>
              </a:rPr>
              <a:t> </a:t>
            </a:r>
            <a:r>
              <a:rPr sz="3900" spc="-5" dirty="0">
                <a:latin typeface="Arial"/>
                <a:cs typeface="Arial"/>
              </a:rPr>
              <a:t>Study</a:t>
            </a:r>
            <a:endParaRPr sz="39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603500" y="1003300"/>
            <a:ext cx="8016875" cy="741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351145" algn="l"/>
              </a:tabLst>
            </a:pPr>
            <a:r>
              <a:rPr sz="4700" spc="-5" dirty="0"/>
              <a:t>How </a:t>
            </a:r>
            <a:r>
              <a:rPr sz="4700" dirty="0"/>
              <a:t>to</a:t>
            </a:r>
            <a:r>
              <a:rPr sz="4700" spc="10" dirty="0"/>
              <a:t> </a:t>
            </a:r>
            <a:r>
              <a:rPr sz="4700" spc="-5" dirty="0"/>
              <a:t>do</a:t>
            </a:r>
            <a:r>
              <a:rPr sz="4700" spc="5" dirty="0"/>
              <a:t> </a:t>
            </a:r>
            <a:r>
              <a:rPr sz="4700" spc="-5" dirty="0"/>
              <a:t>queries	with</a:t>
            </a:r>
            <a:r>
              <a:rPr sz="4700" spc="-80" dirty="0"/>
              <a:t> </a:t>
            </a:r>
            <a:r>
              <a:rPr sz="4700" spc="-5" dirty="0"/>
              <a:t>LSI?</a:t>
            </a:r>
            <a:endParaRPr sz="4700"/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5086350" y="4540250"/>
          <a:ext cx="1280160" cy="320039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40080"/>
                <a:gridCol w="640080"/>
              </a:tblGrid>
              <a:tr h="640079"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1100"/>
                        </a:spcBef>
                      </a:pPr>
                      <a:r>
                        <a:rPr sz="2200" dirty="0">
                          <a:solidFill>
                            <a:srgbClr val="53585F"/>
                          </a:solidFill>
                          <a:latin typeface="Arial"/>
                          <a:cs typeface="Arial"/>
                        </a:rPr>
                        <a:t>0.58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139700" marB="0">
                    <a:lnL w="38100">
                      <a:solidFill>
                        <a:srgbClr val="53585F"/>
                      </a:solidFill>
                      <a:prstDash val="solid"/>
                    </a:lnL>
                    <a:lnR w="12700">
                      <a:solidFill>
                        <a:srgbClr val="DCDEE0"/>
                      </a:solidFill>
                      <a:prstDash val="solid"/>
                    </a:lnR>
                    <a:lnT w="38100">
                      <a:solidFill>
                        <a:srgbClr val="53585F"/>
                      </a:solidFill>
                      <a:prstDash val="solid"/>
                    </a:lnT>
                    <a:lnB w="12700">
                      <a:solidFill>
                        <a:srgbClr val="DCDEE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4445" algn="ctr">
                        <a:lnSpc>
                          <a:spcPct val="100000"/>
                        </a:lnSpc>
                        <a:spcBef>
                          <a:spcPts val="1100"/>
                        </a:spcBef>
                      </a:pPr>
                      <a:r>
                        <a:rPr sz="2200" dirty="0">
                          <a:solidFill>
                            <a:srgbClr val="DCDEE0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139700" marB="0">
                    <a:lnL w="12700">
                      <a:solidFill>
                        <a:srgbClr val="DCDEE0"/>
                      </a:solidFill>
                      <a:prstDash val="solid"/>
                    </a:lnL>
                    <a:lnR w="38100">
                      <a:solidFill>
                        <a:srgbClr val="53585F"/>
                      </a:solidFill>
                      <a:prstDash val="solid"/>
                    </a:lnR>
                    <a:lnT w="38100">
                      <a:solidFill>
                        <a:srgbClr val="53585F"/>
                      </a:solidFill>
                      <a:prstDash val="solid"/>
                    </a:lnT>
                    <a:lnB w="12700">
                      <a:solidFill>
                        <a:srgbClr val="DCDEE0"/>
                      </a:solidFill>
                      <a:prstDash val="solid"/>
                    </a:lnB>
                  </a:tcPr>
                </a:tc>
              </a:tr>
              <a:tr h="640080"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sz="2200" dirty="0">
                          <a:solidFill>
                            <a:srgbClr val="53585F"/>
                          </a:solidFill>
                          <a:latin typeface="Arial"/>
                          <a:cs typeface="Arial"/>
                        </a:rPr>
                        <a:t>0.58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147320" marB="0">
                    <a:lnL w="38100">
                      <a:solidFill>
                        <a:srgbClr val="53585F"/>
                      </a:solidFill>
                      <a:prstDash val="solid"/>
                    </a:lnL>
                    <a:lnR w="12700">
                      <a:solidFill>
                        <a:srgbClr val="DCDEE0"/>
                      </a:solidFill>
                      <a:prstDash val="solid"/>
                    </a:lnR>
                    <a:lnT w="12700">
                      <a:solidFill>
                        <a:srgbClr val="DCDEE0"/>
                      </a:solidFill>
                      <a:prstDash val="solid"/>
                    </a:lnT>
                    <a:lnB w="12700">
                      <a:solidFill>
                        <a:srgbClr val="DCDEE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4445" algn="ctr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sz="2200" dirty="0">
                          <a:solidFill>
                            <a:srgbClr val="DCDEE0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147320" marB="0">
                    <a:lnL w="12700">
                      <a:solidFill>
                        <a:srgbClr val="DCDEE0"/>
                      </a:solidFill>
                      <a:prstDash val="solid"/>
                    </a:lnL>
                    <a:lnR w="38100">
                      <a:solidFill>
                        <a:srgbClr val="53585F"/>
                      </a:solidFill>
                      <a:prstDash val="solid"/>
                    </a:lnR>
                    <a:lnT w="12700">
                      <a:solidFill>
                        <a:srgbClr val="DCDEE0"/>
                      </a:solidFill>
                      <a:prstDash val="solid"/>
                    </a:lnT>
                    <a:lnB w="12700">
                      <a:solidFill>
                        <a:srgbClr val="DCDEE0"/>
                      </a:solidFill>
                      <a:prstDash val="solid"/>
                    </a:lnB>
                  </a:tcPr>
                </a:tc>
              </a:tr>
              <a:tr h="640079"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2200" dirty="0">
                          <a:solidFill>
                            <a:srgbClr val="53585F"/>
                          </a:solidFill>
                          <a:latin typeface="Arial"/>
                          <a:cs typeface="Arial"/>
                        </a:rPr>
                        <a:t>0.58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142240" marB="0">
                    <a:lnL w="38100">
                      <a:solidFill>
                        <a:srgbClr val="53585F"/>
                      </a:solidFill>
                      <a:prstDash val="solid"/>
                    </a:lnL>
                    <a:lnR w="12700">
                      <a:solidFill>
                        <a:srgbClr val="DCDEE0"/>
                      </a:solidFill>
                      <a:prstDash val="solid"/>
                    </a:lnR>
                    <a:lnT w="12700">
                      <a:solidFill>
                        <a:srgbClr val="DCDEE0"/>
                      </a:solidFill>
                      <a:prstDash val="solid"/>
                    </a:lnT>
                    <a:lnB w="12700">
                      <a:solidFill>
                        <a:srgbClr val="DCDEE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4445" algn="ctr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2200" dirty="0">
                          <a:solidFill>
                            <a:srgbClr val="DCDEE0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142240" marB="0">
                    <a:lnL w="12700">
                      <a:solidFill>
                        <a:srgbClr val="DCDEE0"/>
                      </a:solidFill>
                      <a:prstDash val="solid"/>
                    </a:lnL>
                    <a:lnR w="38100">
                      <a:solidFill>
                        <a:srgbClr val="53585F"/>
                      </a:solidFill>
                      <a:prstDash val="solid"/>
                    </a:lnR>
                    <a:lnT w="12700">
                      <a:solidFill>
                        <a:srgbClr val="DCDEE0"/>
                      </a:solidFill>
                      <a:prstDash val="solid"/>
                    </a:lnT>
                    <a:lnB w="12700">
                      <a:solidFill>
                        <a:srgbClr val="DCDEE0"/>
                      </a:solidFill>
                      <a:prstDash val="solid"/>
                    </a:lnB>
                  </a:tcPr>
                </a:tc>
              </a:tr>
              <a:tr h="640080">
                <a:tc>
                  <a:txBody>
                    <a:bodyPr/>
                    <a:lstStyle/>
                    <a:p>
                      <a:pPr marL="22860" algn="ctr">
                        <a:lnSpc>
                          <a:spcPct val="100000"/>
                        </a:lnSpc>
                        <a:spcBef>
                          <a:spcPts val="1180"/>
                        </a:spcBef>
                      </a:pPr>
                      <a:r>
                        <a:rPr sz="2200" dirty="0">
                          <a:solidFill>
                            <a:srgbClr val="DCDEE0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149860" marB="0">
                    <a:lnL w="38100">
                      <a:solidFill>
                        <a:srgbClr val="53585F"/>
                      </a:solidFill>
                      <a:prstDash val="solid"/>
                    </a:lnL>
                    <a:lnR w="12700">
                      <a:solidFill>
                        <a:srgbClr val="DCDEE0"/>
                      </a:solidFill>
                      <a:prstDash val="solid"/>
                    </a:lnR>
                    <a:lnT w="12700">
                      <a:solidFill>
                        <a:srgbClr val="DCDEE0"/>
                      </a:solidFill>
                      <a:prstDash val="solid"/>
                    </a:lnT>
                    <a:lnB w="12700">
                      <a:solidFill>
                        <a:srgbClr val="DCDEE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80"/>
                        </a:spcBef>
                      </a:pPr>
                      <a:r>
                        <a:rPr sz="2200" dirty="0">
                          <a:solidFill>
                            <a:srgbClr val="53585F"/>
                          </a:solidFill>
                          <a:latin typeface="Arial"/>
                          <a:cs typeface="Arial"/>
                        </a:rPr>
                        <a:t>0.71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149860" marB="0">
                    <a:lnL w="12700">
                      <a:solidFill>
                        <a:srgbClr val="DCDEE0"/>
                      </a:solidFill>
                      <a:prstDash val="solid"/>
                    </a:lnL>
                    <a:lnR w="38100">
                      <a:solidFill>
                        <a:srgbClr val="53585F"/>
                      </a:solidFill>
                      <a:prstDash val="solid"/>
                    </a:lnR>
                    <a:lnT w="12700">
                      <a:solidFill>
                        <a:srgbClr val="DCDEE0"/>
                      </a:solidFill>
                      <a:prstDash val="solid"/>
                    </a:lnT>
                    <a:lnB w="12700">
                      <a:solidFill>
                        <a:srgbClr val="DCDEE0"/>
                      </a:solidFill>
                      <a:prstDash val="solid"/>
                    </a:lnB>
                  </a:tcPr>
                </a:tc>
              </a:tr>
              <a:tr h="640080">
                <a:tc>
                  <a:txBody>
                    <a:bodyPr/>
                    <a:lstStyle/>
                    <a:p>
                      <a:pPr marL="22860" algn="ctr">
                        <a:lnSpc>
                          <a:spcPct val="100000"/>
                        </a:lnSpc>
                        <a:spcBef>
                          <a:spcPts val="1040"/>
                        </a:spcBef>
                      </a:pPr>
                      <a:r>
                        <a:rPr sz="2200" dirty="0">
                          <a:solidFill>
                            <a:srgbClr val="DCDEE0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132080" marB="0">
                    <a:lnL w="38100">
                      <a:solidFill>
                        <a:srgbClr val="53585F"/>
                      </a:solidFill>
                      <a:prstDash val="solid"/>
                    </a:lnL>
                    <a:lnR w="12700">
                      <a:solidFill>
                        <a:srgbClr val="DCDEE0"/>
                      </a:solidFill>
                      <a:prstDash val="solid"/>
                    </a:lnR>
                    <a:lnT w="12700">
                      <a:solidFill>
                        <a:srgbClr val="DCDEE0"/>
                      </a:solidFill>
                      <a:prstDash val="solid"/>
                    </a:lnT>
                    <a:lnB w="38100">
                      <a:solidFill>
                        <a:srgbClr val="53585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40"/>
                        </a:spcBef>
                      </a:pPr>
                      <a:r>
                        <a:rPr sz="2200" dirty="0">
                          <a:solidFill>
                            <a:srgbClr val="53585F"/>
                          </a:solidFill>
                          <a:latin typeface="Arial"/>
                          <a:cs typeface="Arial"/>
                        </a:rPr>
                        <a:t>0.71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132080" marB="0">
                    <a:lnL w="12700">
                      <a:solidFill>
                        <a:srgbClr val="DCDEE0"/>
                      </a:solidFill>
                      <a:prstDash val="solid"/>
                    </a:lnL>
                    <a:lnR w="38100">
                      <a:solidFill>
                        <a:srgbClr val="53585F"/>
                      </a:solidFill>
                      <a:prstDash val="solid"/>
                    </a:lnR>
                    <a:lnT w="12700">
                      <a:solidFill>
                        <a:srgbClr val="DCDEE0"/>
                      </a:solidFill>
                      <a:prstDash val="solid"/>
                    </a:lnT>
                    <a:lnB w="38100">
                      <a:solidFill>
                        <a:srgbClr val="53585F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6" name="object 6"/>
          <p:cNvSpPr txBox="1"/>
          <p:nvPr/>
        </p:nvSpPr>
        <p:spPr>
          <a:xfrm>
            <a:off x="7359650" y="5930900"/>
            <a:ext cx="124206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750">
              <a:lnSpc>
                <a:spcPct val="100000"/>
              </a:lnSpc>
              <a:spcBef>
                <a:spcPts val="100"/>
              </a:spcBef>
              <a:tabLst>
                <a:tab pos="856615" algn="l"/>
              </a:tabLst>
            </a:pPr>
            <a:r>
              <a:rPr sz="2200" dirty="0">
                <a:solidFill>
                  <a:srgbClr val="0365C0"/>
                </a:solidFill>
                <a:latin typeface="Arial"/>
                <a:cs typeface="Arial"/>
              </a:rPr>
              <a:t>0.58	</a:t>
            </a:r>
            <a:r>
              <a:rPr sz="2200" dirty="0">
                <a:solidFill>
                  <a:srgbClr val="A6AAA9"/>
                </a:solidFill>
                <a:latin typeface="Arial"/>
                <a:cs typeface="Arial"/>
              </a:rPr>
              <a:t>0</a:t>
            </a:r>
            <a:endParaRPr sz="2200">
              <a:latin typeface="Arial"/>
              <a:cs typeface="Arial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7171893" y="5784850"/>
            <a:ext cx="1468120" cy="1746250"/>
            <a:chOff x="7171893" y="5784850"/>
            <a:chExt cx="1468120" cy="1746250"/>
          </a:xfrm>
        </p:grpSpPr>
        <p:sp>
          <p:nvSpPr>
            <p:cNvPr id="8" name="object 8"/>
            <p:cNvSpPr/>
            <p:nvPr/>
          </p:nvSpPr>
          <p:spPr>
            <a:xfrm>
              <a:off x="7974330" y="5784850"/>
              <a:ext cx="12700" cy="678180"/>
            </a:xfrm>
            <a:custGeom>
              <a:avLst/>
              <a:gdLst/>
              <a:ahLst/>
              <a:cxnLst/>
              <a:rect l="l" t="t" r="r" b="b"/>
              <a:pathLst>
                <a:path w="12700" h="678179">
                  <a:moveTo>
                    <a:pt x="12700" y="678179"/>
                  </a:moveTo>
                  <a:lnTo>
                    <a:pt x="0" y="678179"/>
                  </a:lnTo>
                  <a:lnTo>
                    <a:pt x="0" y="0"/>
                  </a:lnTo>
                  <a:lnTo>
                    <a:pt x="12700" y="0"/>
                  </a:lnTo>
                  <a:lnTo>
                    <a:pt x="12700" y="678179"/>
                  </a:lnTo>
                  <a:close/>
                </a:path>
              </a:pathLst>
            </a:custGeom>
            <a:solidFill>
              <a:srgbClr val="DCDE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321550" y="5784850"/>
              <a:ext cx="1318260" cy="678180"/>
            </a:xfrm>
            <a:custGeom>
              <a:avLst/>
              <a:gdLst/>
              <a:ahLst/>
              <a:cxnLst/>
              <a:rect l="l" t="t" r="r" b="b"/>
              <a:pathLst>
                <a:path w="1318259" h="678179">
                  <a:moveTo>
                    <a:pt x="19050" y="0"/>
                  </a:moveTo>
                  <a:lnTo>
                    <a:pt x="19050" y="678180"/>
                  </a:lnTo>
                </a:path>
                <a:path w="1318259" h="678179">
                  <a:moveTo>
                    <a:pt x="1299210" y="0"/>
                  </a:moveTo>
                  <a:lnTo>
                    <a:pt x="1299210" y="678180"/>
                  </a:lnTo>
                </a:path>
                <a:path w="1318259" h="678179">
                  <a:moveTo>
                    <a:pt x="0" y="19050"/>
                  </a:moveTo>
                  <a:lnTo>
                    <a:pt x="1318260" y="19050"/>
                  </a:lnTo>
                </a:path>
                <a:path w="1318259" h="678179">
                  <a:moveTo>
                    <a:pt x="0" y="659130"/>
                  </a:moveTo>
                  <a:lnTo>
                    <a:pt x="1318260" y="659130"/>
                  </a:lnTo>
                </a:path>
              </a:pathLst>
            </a:custGeom>
            <a:ln w="38100">
              <a:solidFill>
                <a:srgbClr val="0365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679969" y="6657416"/>
              <a:ext cx="52069" cy="513080"/>
            </a:xfrm>
            <a:custGeom>
              <a:avLst/>
              <a:gdLst/>
              <a:ahLst/>
              <a:cxnLst/>
              <a:rect l="l" t="t" r="r" b="b"/>
              <a:pathLst>
                <a:path w="52070" h="513079">
                  <a:moveTo>
                    <a:pt x="41732" y="502919"/>
                  </a:moveTo>
                  <a:lnTo>
                    <a:pt x="7632" y="502919"/>
                  </a:lnTo>
                  <a:lnTo>
                    <a:pt x="3251" y="505459"/>
                  </a:lnTo>
                  <a:lnTo>
                    <a:pt x="4445" y="509269"/>
                  </a:lnTo>
                  <a:lnTo>
                    <a:pt x="5740" y="513079"/>
                  </a:lnTo>
                  <a:lnTo>
                    <a:pt x="17576" y="509269"/>
                  </a:lnTo>
                  <a:lnTo>
                    <a:pt x="42434" y="509269"/>
                  </a:lnTo>
                  <a:lnTo>
                    <a:pt x="43611" y="507999"/>
                  </a:lnTo>
                  <a:lnTo>
                    <a:pt x="41732" y="502919"/>
                  </a:lnTo>
                  <a:close/>
                </a:path>
                <a:path w="52070" h="513079">
                  <a:moveTo>
                    <a:pt x="42434" y="509269"/>
                  </a:moveTo>
                  <a:lnTo>
                    <a:pt x="20650" y="509269"/>
                  </a:lnTo>
                  <a:lnTo>
                    <a:pt x="25806" y="510539"/>
                  </a:lnTo>
                  <a:lnTo>
                    <a:pt x="41256" y="510539"/>
                  </a:lnTo>
                  <a:lnTo>
                    <a:pt x="42434" y="509269"/>
                  </a:lnTo>
                  <a:close/>
                </a:path>
                <a:path w="52070" h="513079">
                  <a:moveTo>
                    <a:pt x="36661" y="393699"/>
                  </a:moveTo>
                  <a:lnTo>
                    <a:pt x="16878" y="393699"/>
                  </a:lnTo>
                  <a:lnTo>
                    <a:pt x="16878" y="397509"/>
                  </a:lnTo>
                  <a:lnTo>
                    <a:pt x="12598" y="406399"/>
                  </a:lnTo>
                  <a:lnTo>
                    <a:pt x="5740" y="410209"/>
                  </a:lnTo>
                  <a:lnTo>
                    <a:pt x="5143" y="412749"/>
                  </a:lnTo>
                  <a:lnTo>
                    <a:pt x="4445" y="415289"/>
                  </a:lnTo>
                  <a:lnTo>
                    <a:pt x="7734" y="421639"/>
                  </a:lnTo>
                  <a:lnTo>
                    <a:pt x="9017" y="426719"/>
                  </a:lnTo>
                  <a:lnTo>
                    <a:pt x="10210" y="431799"/>
                  </a:lnTo>
                  <a:lnTo>
                    <a:pt x="20650" y="431799"/>
                  </a:lnTo>
                  <a:lnTo>
                    <a:pt x="15684" y="434339"/>
                  </a:lnTo>
                  <a:lnTo>
                    <a:pt x="4445" y="441959"/>
                  </a:lnTo>
                  <a:lnTo>
                    <a:pt x="3251" y="455929"/>
                  </a:lnTo>
                  <a:lnTo>
                    <a:pt x="5740" y="463549"/>
                  </a:lnTo>
                  <a:lnTo>
                    <a:pt x="19354" y="464819"/>
                  </a:lnTo>
                  <a:lnTo>
                    <a:pt x="19354" y="476249"/>
                  </a:lnTo>
                  <a:lnTo>
                    <a:pt x="4445" y="483869"/>
                  </a:lnTo>
                  <a:lnTo>
                    <a:pt x="4445" y="491489"/>
                  </a:lnTo>
                  <a:lnTo>
                    <a:pt x="1371" y="504189"/>
                  </a:lnTo>
                  <a:lnTo>
                    <a:pt x="4445" y="502919"/>
                  </a:lnTo>
                  <a:lnTo>
                    <a:pt x="41732" y="502919"/>
                  </a:lnTo>
                  <a:lnTo>
                    <a:pt x="37452" y="496569"/>
                  </a:lnTo>
                  <a:lnTo>
                    <a:pt x="36156" y="494029"/>
                  </a:lnTo>
                  <a:lnTo>
                    <a:pt x="34963" y="491489"/>
                  </a:lnTo>
                  <a:lnTo>
                    <a:pt x="40538" y="482599"/>
                  </a:lnTo>
                  <a:lnTo>
                    <a:pt x="46107" y="482599"/>
                  </a:lnTo>
                  <a:lnTo>
                    <a:pt x="47993" y="477519"/>
                  </a:lnTo>
                  <a:lnTo>
                    <a:pt x="47396" y="473709"/>
                  </a:lnTo>
                  <a:lnTo>
                    <a:pt x="46697" y="469899"/>
                  </a:lnTo>
                  <a:lnTo>
                    <a:pt x="46100" y="455929"/>
                  </a:lnTo>
                  <a:lnTo>
                    <a:pt x="37452" y="453389"/>
                  </a:lnTo>
                  <a:lnTo>
                    <a:pt x="37452" y="448309"/>
                  </a:lnTo>
                  <a:lnTo>
                    <a:pt x="38646" y="440689"/>
                  </a:lnTo>
                  <a:lnTo>
                    <a:pt x="41715" y="440689"/>
                  </a:lnTo>
                  <a:lnTo>
                    <a:pt x="44907" y="426719"/>
                  </a:lnTo>
                  <a:lnTo>
                    <a:pt x="42430" y="421639"/>
                  </a:lnTo>
                  <a:lnTo>
                    <a:pt x="41732" y="417829"/>
                  </a:lnTo>
                  <a:lnTo>
                    <a:pt x="41135" y="415289"/>
                  </a:lnTo>
                  <a:lnTo>
                    <a:pt x="36156" y="415289"/>
                  </a:lnTo>
                  <a:lnTo>
                    <a:pt x="39941" y="407669"/>
                  </a:lnTo>
                  <a:lnTo>
                    <a:pt x="48094" y="407669"/>
                  </a:lnTo>
                  <a:lnTo>
                    <a:pt x="46697" y="400049"/>
                  </a:lnTo>
                  <a:lnTo>
                    <a:pt x="46050" y="396239"/>
                  </a:lnTo>
                  <a:lnTo>
                    <a:pt x="36753" y="396239"/>
                  </a:lnTo>
                  <a:lnTo>
                    <a:pt x="36661" y="393699"/>
                  </a:lnTo>
                  <a:close/>
                </a:path>
                <a:path w="52070" h="513079">
                  <a:moveTo>
                    <a:pt x="46107" y="482599"/>
                  </a:moveTo>
                  <a:lnTo>
                    <a:pt x="40538" y="482599"/>
                  </a:lnTo>
                  <a:lnTo>
                    <a:pt x="42430" y="485139"/>
                  </a:lnTo>
                  <a:lnTo>
                    <a:pt x="44221" y="487679"/>
                  </a:lnTo>
                  <a:lnTo>
                    <a:pt x="46107" y="482599"/>
                  </a:lnTo>
                  <a:close/>
                </a:path>
                <a:path w="52070" h="513079">
                  <a:moveTo>
                    <a:pt x="41715" y="440689"/>
                  </a:moveTo>
                  <a:lnTo>
                    <a:pt x="38646" y="440689"/>
                  </a:lnTo>
                  <a:lnTo>
                    <a:pt x="41135" y="443229"/>
                  </a:lnTo>
                  <a:lnTo>
                    <a:pt x="41715" y="440689"/>
                  </a:lnTo>
                  <a:close/>
                </a:path>
                <a:path w="52070" h="513079">
                  <a:moveTo>
                    <a:pt x="34569" y="345439"/>
                  </a:moveTo>
                  <a:lnTo>
                    <a:pt x="16281" y="345439"/>
                  </a:lnTo>
                  <a:lnTo>
                    <a:pt x="17576" y="350519"/>
                  </a:lnTo>
                  <a:lnTo>
                    <a:pt x="18770" y="354329"/>
                  </a:lnTo>
                  <a:lnTo>
                    <a:pt x="6235" y="358139"/>
                  </a:lnTo>
                  <a:lnTo>
                    <a:pt x="5549" y="361949"/>
                  </a:lnTo>
                  <a:lnTo>
                    <a:pt x="4940" y="364489"/>
                  </a:lnTo>
                  <a:lnTo>
                    <a:pt x="2260" y="370839"/>
                  </a:lnTo>
                  <a:lnTo>
                    <a:pt x="3848" y="378459"/>
                  </a:lnTo>
                  <a:lnTo>
                    <a:pt x="6730" y="397509"/>
                  </a:lnTo>
                  <a:lnTo>
                    <a:pt x="16878" y="393699"/>
                  </a:lnTo>
                  <a:lnTo>
                    <a:pt x="36661" y="393699"/>
                  </a:lnTo>
                  <a:lnTo>
                    <a:pt x="36156" y="379729"/>
                  </a:lnTo>
                  <a:lnTo>
                    <a:pt x="44323" y="379729"/>
                  </a:lnTo>
                  <a:lnTo>
                    <a:pt x="44628" y="375919"/>
                  </a:lnTo>
                  <a:lnTo>
                    <a:pt x="46027" y="369569"/>
                  </a:lnTo>
                  <a:lnTo>
                    <a:pt x="47318" y="361949"/>
                  </a:lnTo>
                  <a:lnTo>
                    <a:pt x="47396" y="356869"/>
                  </a:lnTo>
                  <a:lnTo>
                    <a:pt x="30719" y="356869"/>
                  </a:lnTo>
                  <a:lnTo>
                    <a:pt x="29298" y="351789"/>
                  </a:lnTo>
                  <a:lnTo>
                    <a:pt x="29786" y="346709"/>
                  </a:lnTo>
                  <a:lnTo>
                    <a:pt x="33989" y="346709"/>
                  </a:lnTo>
                  <a:lnTo>
                    <a:pt x="34569" y="345439"/>
                  </a:lnTo>
                  <a:close/>
                </a:path>
                <a:path w="52070" h="513079">
                  <a:moveTo>
                    <a:pt x="45402" y="392429"/>
                  </a:moveTo>
                  <a:lnTo>
                    <a:pt x="36753" y="396239"/>
                  </a:lnTo>
                  <a:lnTo>
                    <a:pt x="46050" y="396239"/>
                  </a:lnTo>
                  <a:lnTo>
                    <a:pt x="45402" y="392429"/>
                  </a:lnTo>
                  <a:close/>
                </a:path>
                <a:path w="52070" h="513079">
                  <a:moveTo>
                    <a:pt x="44323" y="379729"/>
                  </a:moveTo>
                  <a:lnTo>
                    <a:pt x="36156" y="379729"/>
                  </a:lnTo>
                  <a:lnTo>
                    <a:pt x="44907" y="386079"/>
                  </a:lnTo>
                  <a:lnTo>
                    <a:pt x="44221" y="380999"/>
                  </a:lnTo>
                  <a:lnTo>
                    <a:pt x="44323" y="379729"/>
                  </a:lnTo>
                  <a:close/>
                </a:path>
                <a:path w="52070" h="513079">
                  <a:moveTo>
                    <a:pt x="42097" y="340359"/>
                  </a:moveTo>
                  <a:lnTo>
                    <a:pt x="39636" y="344169"/>
                  </a:lnTo>
                  <a:lnTo>
                    <a:pt x="36651" y="353059"/>
                  </a:lnTo>
                  <a:lnTo>
                    <a:pt x="33424" y="356869"/>
                  </a:lnTo>
                  <a:lnTo>
                    <a:pt x="47396" y="356869"/>
                  </a:lnTo>
                  <a:lnTo>
                    <a:pt x="46114" y="349249"/>
                  </a:lnTo>
                  <a:lnTo>
                    <a:pt x="44302" y="342899"/>
                  </a:lnTo>
                  <a:lnTo>
                    <a:pt x="42097" y="340359"/>
                  </a:lnTo>
                  <a:close/>
                </a:path>
                <a:path w="52070" h="513079">
                  <a:moveTo>
                    <a:pt x="2565" y="290829"/>
                  </a:moveTo>
                  <a:lnTo>
                    <a:pt x="2857" y="295909"/>
                  </a:lnTo>
                  <a:lnTo>
                    <a:pt x="3251" y="299719"/>
                  </a:lnTo>
                  <a:lnTo>
                    <a:pt x="11302" y="300989"/>
                  </a:lnTo>
                  <a:lnTo>
                    <a:pt x="12598" y="303529"/>
                  </a:lnTo>
                  <a:lnTo>
                    <a:pt x="13792" y="304799"/>
                  </a:lnTo>
                  <a:lnTo>
                    <a:pt x="19456" y="308609"/>
                  </a:lnTo>
                  <a:lnTo>
                    <a:pt x="19456" y="320039"/>
                  </a:lnTo>
                  <a:lnTo>
                    <a:pt x="10121" y="323849"/>
                  </a:lnTo>
                  <a:lnTo>
                    <a:pt x="9525" y="327659"/>
                  </a:lnTo>
                  <a:lnTo>
                    <a:pt x="8826" y="331469"/>
                  </a:lnTo>
                  <a:lnTo>
                    <a:pt x="4546" y="334009"/>
                  </a:lnTo>
                  <a:lnTo>
                    <a:pt x="4546" y="337819"/>
                  </a:lnTo>
                  <a:lnTo>
                    <a:pt x="7035" y="345439"/>
                  </a:lnTo>
                  <a:lnTo>
                    <a:pt x="8229" y="350519"/>
                  </a:lnTo>
                  <a:lnTo>
                    <a:pt x="9525" y="354329"/>
                  </a:lnTo>
                  <a:lnTo>
                    <a:pt x="16281" y="345439"/>
                  </a:lnTo>
                  <a:lnTo>
                    <a:pt x="34569" y="345439"/>
                  </a:lnTo>
                  <a:lnTo>
                    <a:pt x="36721" y="340359"/>
                  </a:lnTo>
                  <a:lnTo>
                    <a:pt x="40736" y="335279"/>
                  </a:lnTo>
                  <a:lnTo>
                    <a:pt x="44526" y="328929"/>
                  </a:lnTo>
                  <a:lnTo>
                    <a:pt x="45999" y="323849"/>
                  </a:lnTo>
                  <a:lnTo>
                    <a:pt x="45504" y="316229"/>
                  </a:lnTo>
                  <a:lnTo>
                    <a:pt x="49885" y="303529"/>
                  </a:lnTo>
                  <a:lnTo>
                    <a:pt x="44913" y="300989"/>
                  </a:lnTo>
                  <a:lnTo>
                    <a:pt x="33083" y="300989"/>
                  </a:lnTo>
                  <a:lnTo>
                    <a:pt x="36933" y="294639"/>
                  </a:lnTo>
                  <a:lnTo>
                    <a:pt x="8229" y="294639"/>
                  </a:lnTo>
                  <a:lnTo>
                    <a:pt x="2565" y="290829"/>
                  </a:lnTo>
                  <a:close/>
                </a:path>
                <a:path w="52070" h="513079">
                  <a:moveTo>
                    <a:pt x="33989" y="346709"/>
                  </a:moveTo>
                  <a:lnTo>
                    <a:pt x="31486" y="346709"/>
                  </a:lnTo>
                  <a:lnTo>
                    <a:pt x="33410" y="347979"/>
                  </a:lnTo>
                  <a:lnTo>
                    <a:pt x="33989" y="346709"/>
                  </a:lnTo>
                  <a:close/>
                </a:path>
                <a:path w="52070" h="513079">
                  <a:moveTo>
                    <a:pt x="39941" y="298449"/>
                  </a:moveTo>
                  <a:lnTo>
                    <a:pt x="33083" y="300989"/>
                  </a:lnTo>
                  <a:lnTo>
                    <a:pt x="44913" y="300989"/>
                  </a:lnTo>
                  <a:lnTo>
                    <a:pt x="39941" y="298449"/>
                  </a:lnTo>
                  <a:close/>
                </a:path>
                <a:path w="52070" h="513079">
                  <a:moveTo>
                    <a:pt x="47396" y="276859"/>
                  </a:moveTo>
                  <a:lnTo>
                    <a:pt x="11899" y="276859"/>
                  </a:lnTo>
                  <a:lnTo>
                    <a:pt x="13195" y="281939"/>
                  </a:lnTo>
                  <a:lnTo>
                    <a:pt x="14389" y="285749"/>
                  </a:lnTo>
                  <a:lnTo>
                    <a:pt x="8229" y="285749"/>
                  </a:lnTo>
                  <a:lnTo>
                    <a:pt x="8229" y="294639"/>
                  </a:lnTo>
                  <a:lnTo>
                    <a:pt x="36933" y="294639"/>
                  </a:lnTo>
                  <a:lnTo>
                    <a:pt x="39243" y="290829"/>
                  </a:lnTo>
                  <a:lnTo>
                    <a:pt x="49515" y="290829"/>
                  </a:lnTo>
                  <a:lnTo>
                    <a:pt x="48590" y="284479"/>
                  </a:lnTo>
                  <a:lnTo>
                    <a:pt x="47396" y="276859"/>
                  </a:lnTo>
                  <a:close/>
                </a:path>
                <a:path w="52070" h="513079">
                  <a:moveTo>
                    <a:pt x="49515" y="290829"/>
                  </a:moveTo>
                  <a:lnTo>
                    <a:pt x="39243" y="290829"/>
                  </a:lnTo>
                  <a:lnTo>
                    <a:pt x="49885" y="293369"/>
                  </a:lnTo>
                  <a:lnTo>
                    <a:pt x="49515" y="290829"/>
                  </a:lnTo>
                  <a:close/>
                </a:path>
                <a:path w="52070" h="513079">
                  <a:moveTo>
                    <a:pt x="3285" y="274851"/>
                  </a:moveTo>
                  <a:lnTo>
                    <a:pt x="1866" y="279399"/>
                  </a:lnTo>
                  <a:lnTo>
                    <a:pt x="11899" y="276859"/>
                  </a:lnTo>
                  <a:lnTo>
                    <a:pt x="47396" y="276859"/>
                  </a:lnTo>
                  <a:lnTo>
                    <a:pt x="48020" y="275589"/>
                  </a:lnTo>
                  <a:lnTo>
                    <a:pt x="3251" y="275589"/>
                  </a:lnTo>
                  <a:lnTo>
                    <a:pt x="3285" y="274851"/>
                  </a:lnTo>
                  <a:close/>
                </a:path>
                <a:path w="52070" h="513079">
                  <a:moveTo>
                    <a:pt x="3848" y="273049"/>
                  </a:moveTo>
                  <a:lnTo>
                    <a:pt x="3285" y="274851"/>
                  </a:lnTo>
                  <a:lnTo>
                    <a:pt x="3251" y="275589"/>
                  </a:lnTo>
                  <a:lnTo>
                    <a:pt x="3848" y="273049"/>
                  </a:lnTo>
                  <a:close/>
                </a:path>
                <a:path w="52070" h="513079">
                  <a:moveTo>
                    <a:pt x="49268" y="273049"/>
                  </a:moveTo>
                  <a:lnTo>
                    <a:pt x="3848" y="273049"/>
                  </a:lnTo>
                  <a:lnTo>
                    <a:pt x="3251" y="275589"/>
                  </a:lnTo>
                  <a:lnTo>
                    <a:pt x="48020" y="275589"/>
                  </a:lnTo>
                  <a:lnTo>
                    <a:pt x="49268" y="273049"/>
                  </a:lnTo>
                  <a:close/>
                </a:path>
                <a:path w="52070" h="513079">
                  <a:moveTo>
                    <a:pt x="8292" y="257940"/>
                  </a:moveTo>
                  <a:lnTo>
                    <a:pt x="3848" y="262889"/>
                  </a:lnTo>
                  <a:lnTo>
                    <a:pt x="3285" y="274851"/>
                  </a:lnTo>
                  <a:lnTo>
                    <a:pt x="3848" y="273049"/>
                  </a:lnTo>
                  <a:lnTo>
                    <a:pt x="49268" y="273049"/>
                  </a:lnTo>
                  <a:lnTo>
                    <a:pt x="51765" y="267969"/>
                  </a:lnTo>
                  <a:lnTo>
                    <a:pt x="44907" y="262889"/>
                  </a:lnTo>
                  <a:lnTo>
                    <a:pt x="38757" y="260349"/>
                  </a:lnTo>
                  <a:lnTo>
                    <a:pt x="10160" y="260349"/>
                  </a:lnTo>
                  <a:lnTo>
                    <a:pt x="8292" y="257940"/>
                  </a:lnTo>
                  <a:close/>
                </a:path>
                <a:path w="52070" h="513079">
                  <a:moveTo>
                    <a:pt x="22029" y="256539"/>
                  </a:moveTo>
                  <a:lnTo>
                    <a:pt x="9550" y="256539"/>
                  </a:lnTo>
                  <a:lnTo>
                    <a:pt x="8292" y="257940"/>
                  </a:lnTo>
                  <a:lnTo>
                    <a:pt x="10160" y="260349"/>
                  </a:lnTo>
                  <a:lnTo>
                    <a:pt x="24393" y="256979"/>
                  </a:lnTo>
                  <a:lnTo>
                    <a:pt x="22029" y="256539"/>
                  </a:lnTo>
                  <a:close/>
                </a:path>
                <a:path w="52070" h="513079">
                  <a:moveTo>
                    <a:pt x="24393" y="256979"/>
                  </a:moveTo>
                  <a:lnTo>
                    <a:pt x="10160" y="260349"/>
                  </a:lnTo>
                  <a:lnTo>
                    <a:pt x="38757" y="260349"/>
                  </a:lnTo>
                  <a:lnTo>
                    <a:pt x="35682" y="259079"/>
                  </a:lnTo>
                  <a:lnTo>
                    <a:pt x="24393" y="256979"/>
                  </a:lnTo>
                  <a:close/>
                </a:path>
                <a:path w="52070" h="513079">
                  <a:moveTo>
                    <a:pt x="0" y="246379"/>
                  </a:moveTo>
                  <a:lnTo>
                    <a:pt x="6121" y="256539"/>
                  </a:lnTo>
                  <a:lnTo>
                    <a:pt x="8191" y="257809"/>
                  </a:lnTo>
                  <a:lnTo>
                    <a:pt x="8292" y="257940"/>
                  </a:lnTo>
                  <a:lnTo>
                    <a:pt x="9550" y="256539"/>
                  </a:lnTo>
                  <a:lnTo>
                    <a:pt x="38569" y="256539"/>
                  </a:lnTo>
                  <a:lnTo>
                    <a:pt x="41960" y="253999"/>
                  </a:lnTo>
                  <a:lnTo>
                    <a:pt x="38894" y="251459"/>
                  </a:lnTo>
                  <a:lnTo>
                    <a:pt x="14871" y="251459"/>
                  </a:lnTo>
                  <a:lnTo>
                    <a:pt x="9131" y="248919"/>
                  </a:lnTo>
                  <a:lnTo>
                    <a:pt x="0" y="246379"/>
                  </a:lnTo>
                  <a:close/>
                </a:path>
                <a:path w="52070" h="513079">
                  <a:moveTo>
                    <a:pt x="26250" y="256539"/>
                  </a:moveTo>
                  <a:lnTo>
                    <a:pt x="22029" y="256539"/>
                  </a:lnTo>
                  <a:lnTo>
                    <a:pt x="24393" y="256979"/>
                  </a:lnTo>
                  <a:lnTo>
                    <a:pt x="26250" y="256539"/>
                  </a:lnTo>
                  <a:close/>
                </a:path>
                <a:path w="52070" h="513079">
                  <a:moveTo>
                    <a:pt x="31229" y="240029"/>
                  </a:moveTo>
                  <a:lnTo>
                    <a:pt x="15811" y="240029"/>
                  </a:lnTo>
                  <a:lnTo>
                    <a:pt x="19189" y="241299"/>
                  </a:lnTo>
                  <a:lnTo>
                    <a:pt x="18910" y="243839"/>
                  </a:lnTo>
                  <a:lnTo>
                    <a:pt x="16840" y="247649"/>
                  </a:lnTo>
                  <a:lnTo>
                    <a:pt x="14871" y="251459"/>
                  </a:lnTo>
                  <a:lnTo>
                    <a:pt x="38894" y="251459"/>
                  </a:lnTo>
                  <a:lnTo>
                    <a:pt x="31229" y="245109"/>
                  </a:lnTo>
                  <a:lnTo>
                    <a:pt x="31229" y="240029"/>
                  </a:lnTo>
                  <a:close/>
                </a:path>
                <a:path w="52070" h="513079">
                  <a:moveTo>
                    <a:pt x="45785" y="229869"/>
                  </a:moveTo>
                  <a:lnTo>
                    <a:pt x="7810" y="229869"/>
                  </a:lnTo>
                  <a:lnTo>
                    <a:pt x="13830" y="242569"/>
                  </a:lnTo>
                  <a:lnTo>
                    <a:pt x="15811" y="240029"/>
                  </a:lnTo>
                  <a:lnTo>
                    <a:pt x="31229" y="240029"/>
                  </a:lnTo>
                  <a:lnTo>
                    <a:pt x="39420" y="238759"/>
                  </a:lnTo>
                  <a:lnTo>
                    <a:pt x="45821" y="231139"/>
                  </a:lnTo>
                  <a:lnTo>
                    <a:pt x="45785" y="229869"/>
                  </a:lnTo>
                  <a:close/>
                </a:path>
                <a:path w="52070" h="513079">
                  <a:moveTo>
                    <a:pt x="5842" y="215899"/>
                  </a:moveTo>
                  <a:lnTo>
                    <a:pt x="4800" y="222249"/>
                  </a:lnTo>
                  <a:lnTo>
                    <a:pt x="4140" y="233679"/>
                  </a:lnTo>
                  <a:lnTo>
                    <a:pt x="7810" y="229869"/>
                  </a:lnTo>
                  <a:lnTo>
                    <a:pt x="45785" y="229869"/>
                  </a:lnTo>
                  <a:lnTo>
                    <a:pt x="45460" y="218439"/>
                  </a:lnTo>
                  <a:lnTo>
                    <a:pt x="30200" y="218439"/>
                  </a:lnTo>
                  <a:lnTo>
                    <a:pt x="28505" y="217169"/>
                  </a:lnTo>
                  <a:lnTo>
                    <a:pt x="12801" y="217169"/>
                  </a:lnTo>
                  <a:lnTo>
                    <a:pt x="5842" y="215899"/>
                  </a:lnTo>
                  <a:close/>
                </a:path>
                <a:path w="52070" h="513079">
                  <a:moveTo>
                    <a:pt x="39979" y="208279"/>
                  </a:moveTo>
                  <a:lnTo>
                    <a:pt x="30200" y="218439"/>
                  </a:lnTo>
                  <a:lnTo>
                    <a:pt x="45460" y="218439"/>
                  </a:lnTo>
                  <a:lnTo>
                    <a:pt x="45351" y="214629"/>
                  </a:lnTo>
                  <a:lnTo>
                    <a:pt x="42621" y="210819"/>
                  </a:lnTo>
                  <a:lnTo>
                    <a:pt x="39979" y="208279"/>
                  </a:lnTo>
                  <a:close/>
                </a:path>
                <a:path w="52070" h="513079">
                  <a:moveTo>
                    <a:pt x="43705" y="156209"/>
                  </a:moveTo>
                  <a:lnTo>
                    <a:pt x="9791" y="156209"/>
                  </a:lnTo>
                  <a:lnTo>
                    <a:pt x="17881" y="168909"/>
                  </a:lnTo>
                  <a:lnTo>
                    <a:pt x="8661" y="168909"/>
                  </a:lnTo>
                  <a:lnTo>
                    <a:pt x="5651" y="172719"/>
                  </a:lnTo>
                  <a:lnTo>
                    <a:pt x="4061" y="176529"/>
                  </a:lnTo>
                  <a:lnTo>
                    <a:pt x="3730" y="181609"/>
                  </a:lnTo>
                  <a:lnTo>
                    <a:pt x="4547" y="189229"/>
                  </a:lnTo>
                  <a:lnTo>
                    <a:pt x="6400" y="196849"/>
                  </a:lnTo>
                  <a:lnTo>
                    <a:pt x="9403" y="203199"/>
                  </a:lnTo>
                  <a:lnTo>
                    <a:pt x="13007" y="205739"/>
                  </a:lnTo>
                  <a:lnTo>
                    <a:pt x="16084" y="205739"/>
                  </a:lnTo>
                  <a:lnTo>
                    <a:pt x="17500" y="207009"/>
                  </a:lnTo>
                  <a:lnTo>
                    <a:pt x="17881" y="212089"/>
                  </a:lnTo>
                  <a:lnTo>
                    <a:pt x="12801" y="217169"/>
                  </a:lnTo>
                  <a:lnTo>
                    <a:pt x="28505" y="217169"/>
                  </a:lnTo>
                  <a:lnTo>
                    <a:pt x="26809" y="215899"/>
                  </a:lnTo>
                  <a:lnTo>
                    <a:pt x="23520" y="213359"/>
                  </a:lnTo>
                  <a:lnTo>
                    <a:pt x="32181" y="208279"/>
                  </a:lnTo>
                  <a:lnTo>
                    <a:pt x="33489" y="207009"/>
                  </a:lnTo>
                  <a:lnTo>
                    <a:pt x="34899" y="207009"/>
                  </a:lnTo>
                  <a:lnTo>
                    <a:pt x="36601" y="205739"/>
                  </a:lnTo>
                  <a:lnTo>
                    <a:pt x="41859" y="201929"/>
                  </a:lnTo>
                  <a:lnTo>
                    <a:pt x="47231" y="196849"/>
                  </a:lnTo>
                  <a:lnTo>
                    <a:pt x="39420" y="187959"/>
                  </a:lnTo>
                  <a:lnTo>
                    <a:pt x="41579" y="186689"/>
                  </a:lnTo>
                  <a:lnTo>
                    <a:pt x="42960" y="181609"/>
                  </a:lnTo>
                  <a:lnTo>
                    <a:pt x="43875" y="171449"/>
                  </a:lnTo>
                  <a:lnTo>
                    <a:pt x="44137" y="160019"/>
                  </a:lnTo>
                  <a:lnTo>
                    <a:pt x="43705" y="156209"/>
                  </a:lnTo>
                  <a:close/>
                </a:path>
                <a:path w="52070" h="513079">
                  <a:moveTo>
                    <a:pt x="34153" y="128269"/>
                  </a:moveTo>
                  <a:lnTo>
                    <a:pt x="15430" y="128269"/>
                  </a:lnTo>
                  <a:lnTo>
                    <a:pt x="15811" y="129539"/>
                  </a:lnTo>
                  <a:lnTo>
                    <a:pt x="15519" y="134619"/>
                  </a:lnTo>
                  <a:lnTo>
                    <a:pt x="15151" y="139699"/>
                  </a:lnTo>
                  <a:lnTo>
                    <a:pt x="7721" y="143509"/>
                  </a:lnTo>
                  <a:lnTo>
                    <a:pt x="7340" y="160019"/>
                  </a:lnTo>
                  <a:lnTo>
                    <a:pt x="9791" y="156209"/>
                  </a:lnTo>
                  <a:lnTo>
                    <a:pt x="43705" y="156209"/>
                  </a:lnTo>
                  <a:lnTo>
                    <a:pt x="43561" y="154939"/>
                  </a:lnTo>
                  <a:lnTo>
                    <a:pt x="42240" y="151129"/>
                  </a:lnTo>
                  <a:lnTo>
                    <a:pt x="33591" y="151129"/>
                  </a:lnTo>
                  <a:lnTo>
                    <a:pt x="33870" y="149859"/>
                  </a:lnTo>
                  <a:lnTo>
                    <a:pt x="34239" y="148589"/>
                  </a:lnTo>
                  <a:lnTo>
                    <a:pt x="45269" y="148589"/>
                  </a:lnTo>
                  <a:lnTo>
                    <a:pt x="44411" y="135889"/>
                  </a:lnTo>
                  <a:lnTo>
                    <a:pt x="44157" y="133349"/>
                  </a:lnTo>
                  <a:lnTo>
                    <a:pt x="37909" y="133349"/>
                  </a:lnTo>
                  <a:lnTo>
                    <a:pt x="35839" y="132079"/>
                  </a:lnTo>
                  <a:lnTo>
                    <a:pt x="33870" y="132079"/>
                  </a:lnTo>
                  <a:lnTo>
                    <a:pt x="34153" y="128269"/>
                  </a:lnTo>
                  <a:close/>
                </a:path>
                <a:path w="52070" h="513079">
                  <a:moveTo>
                    <a:pt x="45269" y="148589"/>
                  </a:moveTo>
                  <a:lnTo>
                    <a:pt x="34239" y="148589"/>
                  </a:lnTo>
                  <a:lnTo>
                    <a:pt x="45440" y="151129"/>
                  </a:lnTo>
                  <a:lnTo>
                    <a:pt x="45269" y="148589"/>
                  </a:lnTo>
                  <a:close/>
                </a:path>
                <a:path w="52070" h="513079">
                  <a:moveTo>
                    <a:pt x="44030" y="132079"/>
                  </a:moveTo>
                  <a:lnTo>
                    <a:pt x="37909" y="133349"/>
                  </a:lnTo>
                  <a:lnTo>
                    <a:pt x="44157" y="133349"/>
                  </a:lnTo>
                  <a:lnTo>
                    <a:pt x="44030" y="132079"/>
                  </a:lnTo>
                  <a:close/>
                </a:path>
                <a:path w="52070" h="513079">
                  <a:moveTo>
                    <a:pt x="2819" y="104139"/>
                  </a:moveTo>
                  <a:lnTo>
                    <a:pt x="3759" y="106679"/>
                  </a:lnTo>
                  <a:lnTo>
                    <a:pt x="4330" y="118109"/>
                  </a:lnTo>
                  <a:lnTo>
                    <a:pt x="4800" y="130809"/>
                  </a:lnTo>
                  <a:lnTo>
                    <a:pt x="15430" y="128269"/>
                  </a:lnTo>
                  <a:lnTo>
                    <a:pt x="34153" y="128269"/>
                  </a:lnTo>
                  <a:lnTo>
                    <a:pt x="34531" y="123189"/>
                  </a:lnTo>
                  <a:lnTo>
                    <a:pt x="35839" y="121919"/>
                  </a:lnTo>
                  <a:lnTo>
                    <a:pt x="42900" y="121919"/>
                  </a:lnTo>
                  <a:lnTo>
                    <a:pt x="43561" y="113029"/>
                  </a:lnTo>
                  <a:lnTo>
                    <a:pt x="42621" y="109219"/>
                  </a:lnTo>
                  <a:lnTo>
                    <a:pt x="18161" y="109219"/>
                  </a:lnTo>
                  <a:lnTo>
                    <a:pt x="2819" y="104139"/>
                  </a:lnTo>
                  <a:close/>
                </a:path>
                <a:path w="52070" h="513079">
                  <a:moveTo>
                    <a:pt x="45529" y="74929"/>
                  </a:moveTo>
                  <a:lnTo>
                    <a:pt x="16560" y="74929"/>
                  </a:lnTo>
                  <a:lnTo>
                    <a:pt x="17500" y="80009"/>
                  </a:lnTo>
                  <a:lnTo>
                    <a:pt x="17221" y="81279"/>
                  </a:lnTo>
                  <a:lnTo>
                    <a:pt x="16840" y="82549"/>
                  </a:lnTo>
                  <a:lnTo>
                    <a:pt x="3860" y="83819"/>
                  </a:lnTo>
                  <a:lnTo>
                    <a:pt x="5181" y="92709"/>
                  </a:lnTo>
                  <a:lnTo>
                    <a:pt x="8559" y="99059"/>
                  </a:lnTo>
                  <a:lnTo>
                    <a:pt x="13639" y="100329"/>
                  </a:lnTo>
                  <a:lnTo>
                    <a:pt x="18630" y="100329"/>
                  </a:lnTo>
                  <a:lnTo>
                    <a:pt x="18161" y="109219"/>
                  </a:lnTo>
                  <a:lnTo>
                    <a:pt x="42621" y="109219"/>
                  </a:lnTo>
                  <a:lnTo>
                    <a:pt x="41579" y="105409"/>
                  </a:lnTo>
                  <a:lnTo>
                    <a:pt x="31521" y="97789"/>
                  </a:lnTo>
                  <a:lnTo>
                    <a:pt x="31521" y="92709"/>
                  </a:lnTo>
                  <a:lnTo>
                    <a:pt x="43766" y="92709"/>
                  </a:lnTo>
                  <a:lnTo>
                    <a:pt x="43561" y="91439"/>
                  </a:lnTo>
                  <a:lnTo>
                    <a:pt x="38862" y="87629"/>
                  </a:lnTo>
                  <a:lnTo>
                    <a:pt x="42519" y="85089"/>
                  </a:lnTo>
                  <a:lnTo>
                    <a:pt x="44221" y="83819"/>
                  </a:lnTo>
                  <a:lnTo>
                    <a:pt x="45821" y="83819"/>
                  </a:lnTo>
                  <a:lnTo>
                    <a:pt x="45529" y="74929"/>
                  </a:lnTo>
                  <a:close/>
                </a:path>
                <a:path w="52070" h="513079">
                  <a:moveTo>
                    <a:pt x="43766" y="92709"/>
                  </a:moveTo>
                  <a:lnTo>
                    <a:pt x="31521" y="92709"/>
                  </a:lnTo>
                  <a:lnTo>
                    <a:pt x="38011" y="100329"/>
                  </a:lnTo>
                  <a:lnTo>
                    <a:pt x="40449" y="100329"/>
                  </a:lnTo>
                  <a:lnTo>
                    <a:pt x="42811" y="101599"/>
                  </a:lnTo>
                  <a:lnTo>
                    <a:pt x="45529" y="102869"/>
                  </a:lnTo>
                  <a:lnTo>
                    <a:pt x="44589" y="97789"/>
                  </a:lnTo>
                  <a:lnTo>
                    <a:pt x="43766" y="92709"/>
                  </a:lnTo>
                  <a:close/>
                </a:path>
                <a:path w="52070" h="513079">
                  <a:moveTo>
                    <a:pt x="10160" y="55879"/>
                  </a:moveTo>
                  <a:lnTo>
                    <a:pt x="5740" y="55879"/>
                  </a:lnTo>
                  <a:lnTo>
                    <a:pt x="4419" y="67309"/>
                  </a:lnTo>
                  <a:lnTo>
                    <a:pt x="6121" y="71119"/>
                  </a:lnTo>
                  <a:lnTo>
                    <a:pt x="7810" y="73659"/>
                  </a:lnTo>
                  <a:lnTo>
                    <a:pt x="8470" y="78739"/>
                  </a:lnTo>
                  <a:lnTo>
                    <a:pt x="16560" y="74929"/>
                  </a:lnTo>
                  <a:lnTo>
                    <a:pt x="45529" y="74929"/>
                  </a:lnTo>
                  <a:lnTo>
                    <a:pt x="44330" y="60959"/>
                  </a:lnTo>
                  <a:lnTo>
                    <a:pt x="18821" y="60959"/>
                  </a:lnTo>
                  <a:lnTo>
                    <a:pt x="10160" y="55879"/>
                  </a:lnTo>
                  <a:close/>
                </a:path>
                <a:path w="52070" h="513079">
                  <a:moveTo>
                    <a:pt x="4419" y="30479"/>
                  </a:moveTo>
                  <a:lnTo>
                    <a:pt x="4140" y="38099"/>
                  </a:lnTo>
                  <a:lnTo>
                    <a:pt x="3759" y="44449"/>
                  </a:lnTo>
                  <a:lnTo>
                    <a:pt x="10160" y="46989"/>
                  </a:lnTo>
                  <a:lnTo>
                    <a:pt x="14490" y="54609"/>
                  </a:lnTo>
                  <a:lnTo>
                    <a:pt x="18821" y="60959"/>
                  </a:lnTo>
                  <a:lnTo>
                    <a:pt x="44330" y="60959"/>
                  </a:lnTo>
                  <a:lnTo>
                    <a:pt x="44221" y="59689"/>
                  </a:lnTo>
                  <a:lnTo>
                    <a:pt x="43400" y="52069"/>
                  </a:lnTo>
                  <a:lnTo>
                    <a:pt x="32829" y="52069"/>
                  </a:lnTo>
                  <a:lnTo>
                    <a:pt x="35839" y="46989"/>
                  </a:lnTo>
                  <a:lnTo>
                    <a:pt x="38862" y="43179"/>
                  </a:lnTo>
                  <a:lnTo>
                    <a:pt x="40830" y="40639"/>
                  </a:lnTo>
                  <a:lnTo>
                    <a:pt x="43649" y="36829"/>
                  </a:lnTo>
                  <a:lnTo>
                    <a:pt x="12141" y="36829"/>
                  </a:lnTo>
                  <a:lnTo>
                    <a:pt x="4419" y="30479"/>
                  </a:lnTo>
                  <a:close/>
                </a:path>
                <a:path w="52070" h="513079">
                  <a:moveTo>
                    <a:pt x="42989" y="48259"/>
                  </a:moveTo>
                  <a:lnTo>
                    <a:pt x="32829" y="52069"/>
                  </a:lnTo>
                  <a:lnTo>
                    <a:pt x="43400" y="52069"/>
                  </a:lnTo>
                  <a:lnTo>
                    <a:pt x="42989" y="48259"/>
                  </a:lnTo>
                  <a:close/>
                </a:path>
                <a:path w="52070" h="513079">
                  <a:moveTo>
                    <a:pt x="4800" y="5079"/>
                  </a:moveTo>
                  <a:lnTo>
                    <a:pt x="5079" y="13969"/>
                  </a:lnTo>
                  <a:lnTo>
                    <a:pt x="7150" y="20319"/>
                  </a:lnTo>
                  <a:lnTo>
                    <a:pt x="9131" y="27939"/>
                  </a:lnTo>
                  <a:lnTo>
                    <a:pt x="15341" y="30479"/>
                  </a:lnTo>
                  <a:lnTo>
                    <a:pt x="14109" y="33019"/>
                  </a:lnTo>
                  <a:lnTo>
                    <a:pt x="12141" y="36829"/>
                  </a:lnTo>
                  <a:lnTo>
                    <a:pt x="43649" y="36829"/>
                  </a:lnTo>
                  <a:lnTo>
                    <a:pt x="45529" y="34289"/>
                  </a:lnTo>
                  <a:lnTo>
                    <a:pt x="46789" y="27939"/>
                  </a:lnTo>
                  <a:lnTo>
                    <a:pt x="44713" y="19049"/>
                  </a:lnTo>
                  <a:lnTo>
                    <a:pt x="41118" y="11429"/>
                  </a:lnTo>
                  <a:lnTo>
                    <a:pt x="15430" y="11429"/>
                  </a:lnTo>
                  <a:lnTo>
                    <a:pt x="12801" y="8889"/>
                  </a:lnTo>
                  <a:lnTo>
                    <a:pt x="8750" y="6349"/>
                  </a:lnTo>
                  <a:lnTo>
                    <a:pt x="4800" y="5079"/>
                  </a:lnTo>
                  <a:close/>
                </a:path>
                <a:path w="52070" h="513079">
                  <a:moveTo>
                    <a:pt x="34531" y="0"/>
                  </a:moveTo>
                  <a:lnTo>
                    <a:pt x="25501" y="3809"/>
                  </a:lnTo>
                  <a:lnTo>
                    <a:pt x="15430" y="11429"/>
                  </a:lnTo>
                  <a:lnTo>
                    <a:pt x="41118" y="11429"/>
                  </a:lnTo>
                  <a:lnTo>
                    <a:pt x="37820" y="5079"/>
                  </a:lnTo>
                  <a:lnTo>
                    <a:pt x="34531" y="0"/>
                  </a:lnTo>
                  <a:close/>
                </a:path>
              </a:pathLst>
            </a:custGeom>
            <a:solidFill>
              <a:srgbClr val="5358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7581290" y="6504482"/>
              <a:ext cx="248894" cy="20573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7171893" y="6904608"/>
              <a:ext cx="1068070" cy="626110"/>
            </a:xfrm>
            <a:custGeom>
              <a:avLst/>
              <a:gdLst/>
              <a:ahLst/>
              <a:cxnLst/>
              <a:rect l="l" t="t" r="r" b="b"/>
              <a:pathLst>
                <a:path w="1068070" h="626109">
                  <a:moveTo>
                    <a:pt x="1067536" y="257810"/>
                  </a:moveTo>
                  <a:lnTo>
                    <a:pt x="745477" y="257810"/>
                  </a:lnTo>
                  <a:lnTo>
                    <a:pt x="745477" y="0"/>
                  </a:lnTo>
                  <a:lnTo>
                    <a:pt x="322072" y="0"/>
                  </a:lnTo>
                  <a:lnTo>
                    <a:pt x="322072" y="257810"/>
                  </a:lnTo>
                  <a:lnTo>
                    <a:pt x="0" y="257810"/>
                  </a:lnTo>
                  <a:lnTo>
                    <a:pt x="0" y="626110"/>
                  </a:lnTo>
                  <a:lnTo>
                    <a:pt x="1067536" y="626110"/>
                  </a:lnTo>
                  <a:lnTo>
                    <a:pt x="1067536" y="25781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4291197" y="6883400"/>
            <a:ext cx="3964940" cy="18973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61945" algn="ctr">
              <a:lnSpc>
                <a:spcPts val="2440"/>
              </a:lnSpc>
              <a:spcBef>
                <a:spcPts val="100"/>
              </a:spcBef>
            </a:pPr>
            <a:r>
              <a:rPr sz="2400" dirty="0">
                <a:solidFill>
                  <a:srgbClr val="53585F"/>
                </a:solidFill>
                <a:latin typeface="Arial"/>
                <a:cs typeface="Arial"/>
              </a:rPr>
              <a:t>CS</a:t>
            </a:r>
            <a:endParaRPr sz="2400">
              <a:latin typeface="Arial"/>
              <a:cs typeface="Arial"/>
            </a:endParaRPr>
          </a:p>
          <a:p>
            <a:pPr marL="2871470" algn="ctr">
              <a:lnSpc>
                <a:spcPts val="2440"/>
              </a:lnSpc>
            </a:pPr>
            <a:r>
              <a:rPr sz="2400" dirty="0">
                <a:solidFill>
                  <a:srgbClr val="53585F"/>
                </a:solidFill>
                <a:latin typeface="Arial"/>
                <a:cs typeface="Arial"/>
              </a:rPr>
              <a:t>concept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900">
              <a:latin typeface="Arial"/>
              <a:cs typeface="Arial"/>
            </a:endParaRPr>
          </a:p>
          <a:p>
            <a:pPr marL="64769">
              <a:lnSpc>
                <a:spcPts val="3820"/>
              </a:lnSpc>
            </a:pPr>
            <a:r>
              <a:rPr sz="3200" b="1" spc="-5" dirty="0">
                <a:solidFill>
                  <a:srgbClr val="53585F"/>
                </a:solidFill>
                <a:latin typeface="Arial"/>
                <a:cs typeface="Arial"/>
              </a:rPr>
              <a:t>term-concept</a:t>
            </a:r>
            <a:endParaRPr sz="3200">
              <a:latin typeface="Arial"/>
              <a:cs typeface="Arial"/>
            </a:endParaRPr>
          </a:p>
          <a:p>
            <a:pPr marL="12700">
              <a:lnSpc>
                <a:spcPts val="3820"/>
              </a:lnSpc>
            </a:pPr>
            <a:r>
              <a:rPr sz="3200" spc="-5" dirty="0">
                <a:solidFill>
                  <a:srgbClr val="53585F"/>
                </a:solidFill>
                <a:latin typeface="Arial"/>
                <a:cs typeface="Arial"/>
              </a:rPr>
              <a:t>similarity</a:t>
            </a:r>
            <a:r>
              <a:rPr sz="3200" spc="-10" dirty="0">
                <a:solidFill>
                  <a:srgbClr val="53585F"/>
                </a:solidFill>
                <a:latin typeface="Arial"/>
                <a:cs typeface="Arial"/>
              </a:rPr>
              <a:t> </a:t>
            </a:r>
            <a:r>
              <a:rPr sz="3200" spc="-5" dirty="0">
                <a:solidFill>
                  <a:srgbClr val="53585F"/>
                </a:solidFill>
                <a:latin typeface="Arial"/>
                <a:cs typeface="Arial"/>
              </a:rPr>
              <a:t>matrix</a:t>
            </a:r>
            <a:endParaRPr sz="32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 rot="18780000">
            <a:off x="1480542" y="6768678"/>
            <a:ext cx="667392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330"/>
              </a:lnSpc>
            </a:pPr>
            <a:r>
              <a:rPr sz="2400" dirty="0">
                <a:solidFill>
                  <a:srgbClr val="53585F"/>
                </a:solidFill>
                <a:latin typeface="Arial"/>
                <a:cs typeface="Arial"/>
              </a:rPr>
              <a:t>data</a:t>
            </a:r>
            <a:endParaRPr sz="24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 rot="18660000">
            <a:off x="2127204" y="6731256"/>
            <a:ext cx="578329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330"/>
              </a:lnSpc>
            </a:pPr>
            <a:r>
              <a:rPr sz="2400" dirty="0">
                <a:solidFill>
                  <a:srgbClr val="A6AAA9"/>
                </a:solidFill>
                <a:latin typeface="Arial"/>
                <a:cs typeface="Arial"/>
              </a:rPr>
              <a:t>info</a:t>
            </a:r>
            <a:endParaRPr sz="24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 rot="18660000">
            <a:off x="2264574" y="6954997"/>
            <a:ext cx="1126595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330"/>
              </a:lnSpc>
            </a:pPr>
            <a:r>
              <a:rPr sz="2400" dirty="0">
                <a:solidFill>
                  <a:srgbClr val="A6AAA9"/>
                </a:solidFill>
                <a:latin typeface="Arial"/>
                <a:cs typeface="Arial"/>
              </a:rPr>
              <a:t>re</a:t>
            </a:r>
            <a:r>
              <a:rPr sz="2400" spc="-5" dirty="0">
                <a:solidFill>
                  <a:srgbClr val="A6AAA9"/>
                </a:solidFill>
                <a:latin typeface="Arial"/>
                <a:cs typeface="Arial"/>
              </a:rPr>
              <a:t>t</a:t>
            </a:r>
            <a:r>
              <a:rPr sz="2400" dirty="0">
                <a:solidFill>
                  <a:srgbClr val="A6AAA9"/>
                </a:solidFill>
                <a:latin typeface="Arial"/>
                <a:cs typeface="Arial"/>
              </a:rPr>
              <a:t>rieval</a:t>
            </a:r>
            <a:endParaRPr sz="24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 rot="18780000">
            <a:off x="3225645" y="6800627"/>
            <a:ext cx="748162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375"/>
              </a:lnSpc>
            </a:pPr>
            <a:r>
              <a:rPr sz="2400" spc="-45" dirty="0">
                <a:solidFill>
                  <a:srgbClr val="A6AAA9"/>
                </a:solidFill>
                <a:latin typeface="Arial"/>
                <a:cs typeface="Arial"/>
              </a:rPr>
              <a:t>b</a:t>
            </a:r>
            <a:r>
              <a:rPr sz="2400" dirty="0">
                <a:solidFill>
                  <a:srgbClr val="A6AAA9"/>
                </a:solidFill>
                <a:latin typeface="Arial"/>
                <a:cs typeface="Arial"/>
              </a:rPr>
              <a:t>r</a:t>
            </a:r>
            <a:r>
              <a:rPr sz="2400" spc="-45" dirty="0">
                <a:solidFill>
                  <a:srgbClr val="A6AAA9"/>
                </a:solidFill>
                <a:latin typeface="Arial"/>
                <a:cs typeface="Arial"/>
              </a:rPr>
              <a:t>a</a:t>
            </a:r>
            <a:r>
              <a:rPr sz="3600" spc="-67" baseline="1157" dirty="0">
                <a:solidFill>
                  <a:srgbClr val="A6AAA9"/>
                </a:solidFill>
                <a:latin typeface="Arial"/>
                <a:cs typeface="Arial"/>
              </a:rPr>
              <a:t>i</a:t>
            </a:r>
            <a:r>
              <a:rPr sz="3600" baseline="1157" dirty="0">
                <a:solidFill>
                  <a:srgbClr val="A6AAA9"/>
                </a:solidFill>
                <a:latin typeface="Arial"/>
                <a:cs typeface="Arial"/>
              </a:rPr>
              <a:t>n</a:t>
            </a:r>
            <a:endParaRPr sz="3600" baseline="1157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 rot="18780000">
            <a:off x="3945437" y="6762895"/>
            <a:ext cx="656682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370"/>
              </a:lnSpc>
            </a:pPr>
            <a:r>
              <a:rPr sz="2400" dirty="0">
                <a:solidFill>
                  <a:srgbClr val="A6AAA9"/>
                </a:solidFill>
                <a:latin typeface="Arial"/>
                <a:cs typeface="Arial"/>
              </a:rPr>
              <a:t>lung</a:t>
            </a:r>
            <a:endParaRPr sz="2400">
              <a:latin typeface="Arial"/>
              <a:cs typeface="Arial"/>
            </a:endParaRPr>
          </a:p>
        </p:txBody>
      </p:sp>
      <p:graphicFrame>
        <p:nvGraphicFramePr>
          <p:cNvPr id="19" name="object 19"/>
          <p:cNvGraphicFramePr>
            <a:graphicFrameLocks noGrp="1"/>
          </p:cNvGraphicFramePr>
          <p:nvPr/>
        </p:nvGraphicFramePr>
        <p:xfrm>
          <a:off x="1657350" y="5911850"/>
          <a:ext cx="2971799" cy="5969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94360"/>
                <a:gridCol w="594360"/>
                <a:gridCol w="594359"/>
                <a:gridCol w="594360"/>
                <a:gridCol w="594360"/>
              </a:tblGrid>
              <a:tr h="596900"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900"/>
                        </a:spcBef>
                      </a:pPr>
                      <a:r>
                        <a:rPr sz="2200" dirty="0">
                          <a:solidFill>
                            <a:srgbClr val="53585F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114300" marB="0">
                    <a:lnL w="38100">
                      <a:solidFill>
                        <a:srgbClr val="FF4C00"/>
                      </a:solidFill>
                      <a:prstDash val="solid"/>
                    </a:lnL>
                    <a:lnR w="12700">
                      <a:solidFill>
                        <a:srgbClr val="DCDEE0"/>
                      </a:solidFill>
                      <a:prstDash val="solid"/>
                    </a:lnR>
                    <a:lnT w="38100">
                      <a:solidFill>
                        <a:srgbClr val="FF4C00"/>
                      </a:solidFill>
                      <a:prstDash val="solid"/>
                    </a:lnT>
                    <a:lnB w="38100">
                      <a:solidFill>
                        <a:srgbClr val="FF4C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00"/>
                        </a:spcBef>
                      </a:pPr>
                      <a:r>
                        <a:rPr sz="2200" dirty="0">
                          <a:solidFill>
                            <a:srgbClr val="DCDEE0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114300" marB="0">
                    <a:lnL w="12700">
                      <a:solidFill>
                        <a:srgbClr val="DCDEE0"/>
                      </a:solidFill>
                      <a:prstDash val="solid"/>
                    </a:lnL>
                    <a:lnR w="12700">
                      <a:solidFill>
                        <a:srgbClr val="DCDEE0"/>
                      </a:solidFill>
                      <a:prstDash val="solid"/>
                    </a:lnR>
                    <a:lnT w="38100">
                      <a:solidFill>
                        <a:srgbClr val="FF4C00"/>
                      </a:solidFill>
                      <a:prstDash val="solid"/>
                    </a:lnT>
                    <a:lnB w="38100">
                      <a:solidFill>
                        <a:srgbClr val="FF4C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900"/>
                        </a:spcBef>
                      </a:pPr>
                      <a:r>
                        <a:rPr sz="2200" dirty="0">
                          <a:solidFill>
                            <a:srgbClr val="DCDEE0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114300" marB="0">
                    <a:lnL w="12700">
                      <a:solidFill>
                        <a:srgbClr val="DCDEE0"/>
                      </a:solidFill>
                      <a:prstDash val="solid"/>
                    </a:lnL>
                    <a:lnR w="12700">
                      <a:solidFill>
                        <a:srgbClr val="DCDEE0"/>
                      </a:solidFill>
                      <a:prstDash val="solid"/>
                    </a:lnR>
                    <a:lnT w="38100">
                      <a:solidFill>
                        <a:srgbClr val="FF4C00"/>
                      </a:solidFill>
                      <a:prstDash val="solid"/>
                    </a:lnT>
                    <a:lnB w="38100">
                      <a:solidFill>
                        <a:srgbClr val="FF4C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620" algn="ctr">
                        <a:lnSpc>
                          <a:spcPct val="100000"/>
                        </a:lnSpc>
                        <a:spcBef>
                          <a:spcPts val="900"/>
                        </a:spcBef>
                      </a:pPr>
                      <a:r>
                        <a:rPr sz="2200" dirty="0">
                          <a:solidFill>
                            <a:srgbClr val="DCDEE0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114300" marB="0">
                    <a:lnL w="12700">
                      <a:solidFill>
                        <a:srgbClr val="DCDEE0"/>
                      </a:solidFill>
                      <a:prstDash val="solid"/>
                    </a:lnL>
                    <a:lnR w="12700">
                      <a:solidFill>
                        <a:srgbClr val="DCDEE0"/>
                      </a:solidFill>
                      <a:prstDash val="solid"/>
                    </a:lnR>
                    <a:lnT w="38100">
                      <a:solidFill>
                        <a:srgbClr val="FF4C00"/>
                      </a:solidFill>
                      <a:prstDash val="solid"/>
                    </a:lnT>
                    <a:lnB w="38100">
                      <a:solidFill>
                        <a:srgbClr val="FF4C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4445" algn="ctr">
                        <a:lnSpc>
                          <a:spcPct val="100000"/>
                        </a:lnSpc>
                        <a:spcBef>
                          <a:spcPts val="900"/>
                        </a:spcBef>
                      </a:pPr>
                      <a:r>
                        <a:rPr sz="2200" dirty="0">
                          <a:solidFill>
                            <a:srgbClr val="DCDEE0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114300" marB="0">
                    <a:lnL w="12700">
                      <a:solidFill>
                        <a:srgbClr val="DCDEE0"/>
                      </a:solidFill>
                      <a:prstDash val="solid"/>
                    </a:lnL>
                    <a:lnR w="38100">
                      <a:solidFill>
                        <a:srgbClr val="FF4C00"/>
                      </a:solidFill>
                      <a:prstDash val="solid"/>
                    </a:lnR>
                    <a:lnT w="38100">
                      <a:solidFill>
                        <a:srgbClr val="FF4C00"/>
                      </a:solidFill>
                      <a:prstDash val="solid"/>
                    </a:lnT>
                    <a:lnB w="38100">
                      <a:solidFill>
                        <a:srgbClr val="FF4C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20" name="object 20"/>
          <p:cNvSpPr txBox="1"/>
          <p:nvPr/>
        </p:nvSpPr>
        <p:spPr>
          <a:xfrm>
            <a:off x="6718300" y="5778500"/>
            <a:ext cx="307340" cy="604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800" dirty="0">
                <a:solidFill>
                  <a:srgbClr val="53585F"/>
                </a:solidFill>
                <a:latin typeface="Arial"/>
                <a:cs typeface="Arial"/>
              </a:rPr>
              <a:t>=</a:t>
            </a:r>
            <a:endParaRPr sz="3800">
              <a:latin typeface="Arial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31900" y="3873500"/>
            <a:ext cx="10704830" cy="2062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7620" algn="ctr">
              <a:lnSpc>
                <a:spcPct val="100000"/>
              </a:lnSpc>
              <a:spcBef>
                <a:spcPts val="100"/>
              </a:spcBef>
            </a:pPr>
            <a:r>
              <a:rPr sz="3900" b="0" dirty="0">
                <a:latin typeface="Arial"/>
                <a:cs typeface="Arial"/>
              </a:rPr>
              <a:t>Case</a:t>
            </a:r>
            <a:r>
              <a:rPr sz="3900" b="0" spc="-5" dirty="0">
                <a:latin typeface="Arial"/>
                <a:cs typeface="Arial"/>
              </a:rPr>
              <a:t> Study</a:t>
            </a:r>
            <a:endParaRPr sz="3900">
              <a:latin typeface="Arial"/>
              <a:cs typeface="Arial"/>
            </a:endParaRPr>
          </a:p>
          <a:p>
            <a:pPr marL="12700" marR="5080" indent="3810" algn="ctr">
              <a:lnSpc>
                <a:spcPts val="5600"/>
              </a:lnSpc>
              <a:spcBef>
                <a:spcPts val="340"/>
              </a:spcBef>
              <a:tabLst>
                <a:tab pos="4392930" algn="l"/>
                <a:tab pos="8038465" algn="l"/>
              </a:tabLst>
            </a:pPr>
            <a:r>
              <a:rPr sz="4700" spc="-5" dirty="0"/>
              <a:t>How</a:t>
            </a:r>
            <a:r>
              <a:rPr sz="4700" dirty="0"/>
              <a:t> </a:t>
            </a:r>
            <a:r>
              <a:rPr sz="4700" spc="-5" dirty="0"/>
              <a:t>would</a:t>
            </a:r>
            <a:r>
              <a:rPr sz="4700" spc="5" dirty="0"/>
              <a:t> </a:t>
            </a:r>
            <a:r>
              <a:rPr sz="4700" spc="-5" dirty="0"/>
              <a:t>the	document  </a:t>
            </a:r>
            <a:r>
              <a:rPr sz="4700" dirty="0"/>
              <a:t>(</a:t>
            </a:r>
            <a:r>
              <a:rPr sz="4700" spc="-5" dirty="0"/>
              <a:t>‘in</a:t>
            </a:r>
            <a:r>
              <a:rPr sz="4700" dirty="0"/>
              <a:t>f</a:t>
            </a:r>
            <a:r>
              <a:rPr sz="4700" spc="-5" dirty="0"/>
              <a:t>o</a:t>
            </a:r>
            <a:r>
              <a:rPr sz="4700" dirty="0"/>
              <a:t>rmat</a:t>
            </a:r>
            <a:r>
              <a:rPr sz="4700" spc="-5" dirty="0"/>
              <a:t>ion’</a:t>
            </a:r>
            <a:r>
              <a:rPr sz="4700" dirty="0"/>
              <a:t>,</a:t>
            </a:r>
            <a:r>
              <a:rPr sz="4700" spc="-5" dirty="0"/>
              <a:t> ‘</a:t>
            </a:r>
            <a:r>
              <a:rPr sz="4700" dirty="0"/>
              <a:t>retr</a:t>
            </a:r>
            <a:r>
              <a:rPr sz="4700" spc="-5" dirty="0"/>
              <a:t>i</a:t>
            </a:r>
            <a:r>
              <a:rPr sz="4700" dirty="0"/>
              <a:t>eva</a:t>
            </a:r>
            <a:r>
              <a:rPr sz="4700" spc="-5" dirty="0"/>
              <a:t>l’</a:t>
            </a:r>
            <a:r>
              <a:rPr sz="4700" dirty="0"/>
              <a:t>)</a:t>
            </a:r>
            <a:r>
              <a:rPr sz="4700" spc="-5" dirty="0"/>
              <a:t> b</a:t>
            </a:r>
            <a:r>
              <a:rPr sz="4700" dirty="0"/>
              <a:t>e	</a:t>
            </a:r>
            <a:r>
              <a:rPr sz="4700" spc="-5" dirty="0"/>
              <a:t>h</a:t>
            </a:r>
            <a:r>
              <a:rPr sz="4700" dirty="0"/>
              <a:t>a</a:t>
            </a:r>
            <a:r>
              <a:rPr sz="4700" spc="-5" dirty="0"/>
              <a:t>ndl</a:t>
            </a:r>
            <a:r>
              <a:rPr sz="4700" dirty="0"/>
              <a:t>e</a:t>
            </a:r>
            <a:r>
              <a:rPr sz="4700" spc="-5" dirty="0"/>
              <a:t>d</a:t>
            </a:r>
            <a:r>
              <a:rPr sz="4700" dirty="0"/>
              <a:t>?</a:t>
            </a:r>
            <a:endParaRPr sz="47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21300" y="393700"/>
            <a:ext cx="2586355" cy="619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900" dirty="0">
                <a:latin typeface="Arial"/>
                <a:cs typeface="Arial"/>
              </a:rPr>
              <a:t>Case</a:t>
            </a:r>
            <a:r>
              <a:rPr sz="3900" spc="-75" dirty="0">
                <a:latin typeface="Arial"/>
                <a:cs typeface="Arial"/>
              </a:rPr>
              <a:t> </a:t>
            </a:r>
            <a:r>
              <a:rPr sz="3900" spc="-5" dirty="0">
                <a:latin typeface="Arial"/>
                <a:cs typeface="Arial"/>
              </a:rPr>
              <a:t>Study</a:t>
            </a:r>
            <a:endParaRPr sz="39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70000" y="1003300"/>
            <a:ext cx="10704830" cy="1452880"/>
          </a:xfrm>
          <a:prstGeom prst="rect">
            <a:avLst/>
          </a:prstGeom>
        </p:spPr>
        <p:txBody>
          <a:bodyPr vert="horz" wrap="square" lIns="0" tIns="40640" rIns="0" bIns="0" rtlCol="0">
            <a:spAutoFit/>
          </a:bodyPr>
          <a:lstStyle/>
          <a:p>
            <a:pPr marL="12700" marR="5080" indent="1714500">
              <a:lnSpc>
                <a:spcPts val="5600"/>
              </a:lnSpc>
              <a:spcBef>
                <a:spcPts val="320"/>
              </a:spcBef>
              <a:tabLst>
                <a:tab pos="6103620" algn="l"/>
                <a:tab pos="8038465" algn="l"/>
              </a:tabLst>
            </a:pPr>
            <a:r>
              <a:rPr sz="4700" spc="-5" dirty="0"/>
              <a:t>How</a:t>
            </a:r>
            <a:r>
              <a:rPr sz="4700" dirty="0"/>
              <a:t> </a:t>
            </a:r>
            <a:r>
              <a:rPr sz="4700" spc="-5" dirty="0"/>
              <a:t>would</a:t>
            </a:r>
            <a:r>
              <a:rPr sz="4700" spc="5" dirty="0"/>
              <a:t> </a:t>
            </a:r>
            <a:r>
              <a:rPr sz="4700" spc="-5" dirty="0"/>
              <a:t>the	document  </a:t>
            </a:r>
            <a:r>
              <a:rPr sz="4700" dirty="0"/>
              <a:t>(</a:t>
            </a:r>
            <a:r>
              <a:rPr sz="4700" spc="-5" dirty="0"/>
              <a:t>‘in</a:t>
            </a:r>
            <a:r>
              <a:rPr sz="4700" dirty="0"/>
              <a:t>f</a:t>
            </a:r>
            <a:r>
              <a:rPr sz="4700" spc="-5" dirty="0"/>
              <a:t>o</a:t>
            </a:r>
            <a:r>
              <a:rPr sz="4700" dirty="0"/>
              <a:t>rmat</a:t>
            </a:r>
            <a:r>
              <a:rPr sz="4700" spc="-5" dirty="0"/>
              <a:t>ion’</a:t>
            </a:r>
            <a:r>
              <a:rPr sz="4700" dirty="0"/>
              <a:t>,</a:t>
            </a:r>
            <a:r>
              <a:rPr sz="4700" spc="-5" dirty="0"/>
              <a:t> ‘</a:t>
            </a:r>
            <a:r>
              <a:rPr sz="4700" dirty="0"/>
              <a:t>retr</a:t>
            </a:r>
            <a:r>
              <a:rPr sz="4700" spc="-5" dirty="0"/>
              <a:t>i</a:t>
            </a:r>
            <a:r>
              <a:rPr sz="4700" dirty="0"/>
              <a:t>eva</a:t>
            </a:r>
            <a:r>
              <a:rPr sz="4700" spc="-5" dirty="0"/>
              <a:t>l’</a:t>
            </a:r>
            <a:r>
              <a:rPr sz="4700" dirty="0"/>
              <a:t>)</a:t>
            </a:r>
            <a:r>
              <a:rPr sz="4700" spc="-5" dirty="0"/>
              <a:t> b</a:t>
            </a:r>
            <a:r>
              <a:rPr sz="4700" dirty="0"/>
              <a:t>e	</a:t>
            </a:r>
            <a:r>
              <a:rPr sz="4700" spc="-5" dirty="0"/>
              <a:t>h</a:t>
            </a:r>
            <a:r>
              <a:rPr sz="4700" dirty="0"/>
              <a:t>a</a:t>
            </a:r>
            <a:r>
              <a:rPr sz="4700" spc="-5" dirty="0"/>
              <a:t>ndl</a:t>
            </a:r>
            <a:r>
              <a:rPr sz="4700" dirty="0"/>
              <a:t>e</a:t>
            </a:r>
            <a:r>
              <a:rPr sz="4700" spc="-5" dirty="0"/>
              <a:t>d</a:t>
            </a:r>
            <a:r>
              <a:rPr sz="4700" dirty="0"/>
              <a:t>?</a:t>
            </a:r>
            <a:endParaRPr sz="4700"/>
          </a:p>
        </p:txBody>
      </p:sp>
      <p:sp>
        <p:nvSpPr>
          <p:cNvPr id="4" name="object 4"/>
          <p:cNvSpPr txBox="1"/>
          <p:nvPr/>
        </p:nvSpPr>
        <p:spPr>
          <a:xfrm>
            <a:off x="5626100" y="3371253"/>
            <a:ext cx="335343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534035" algn="l"/>
                <a:tab pos="1699260" algn="l"/>
              </a:tabLst>
            </a:pPr>
            <a:r>
              <a:rPr lang="en-US" sz="6600" b="1" baseline="11994" dirty="0">
                <a:solidFill>
                  <a:srgbClr val="FF4C00"/>
                </a:solidFill>
                <a:latin typeface="Arial"/>
                <a:cs typeface="Arial"/>
              </a:rPr>
              <a:t>q</a:t>
            </a:r>
            <a:r>
              <a:rPr sz="6600" b="1" baseline="11994" dirty="0">
                <a:solidFill>
                  <a:srgbClr val="FF4C00"/>
                </a:solidFill>
                <a:latin typeface="Arial"/>
                <a:cs typeface="Arial"/>
              </a:rPr>
              <a:t>	</a:t>
            </a:r>
            <a:r>
              <a:rPr sz="6600" b="1" baseline="11994" dirty="0">
                <a:latin typeface="Arial"/>
                <a:cs typeface="Arial"/>
              </a:rPr>
              <a:t>V</a:t>
            </a:r>
            <a:r>
              <a:rPr sz="6600" b="1" spc="-7" baseline="11994" dirty="0">
                <a:latin typeface="Arial"/>
                <a:cs typeface="Arial"/>
              </a:rPr>
              <a:t> </a:t>
            </a:r>
            <a:r>
              <a:rPr sz="6600" baseline="11994" dirty="0">
                <a:latin typeface="Arial"/>
                <a:cs typeface="Arial"/>
              </a:rPr>
              <a:t>=	</a:t>
            </a:r>
            <a:r>
              <a:rPr sz="6600" spc="15" baseline="11994" dirty="0">
                <a:solidFill>
                  <a:srgbClr val="0365C0"/>
                </a:solidFill>
                <a:latin typeface="Arial"/>
                <a:cs typeface="Arial"/>
              </a:rPr>
              <a:t>d</a:t>
            </a:r>
            <a:r>
              <a:rPr sz="2900" spc="10" dirty="0">
                <a:solidFill>
                  <a:srgbClr val="0365C0"/>
                </a:solidFill>
                <a:latin typeface="Arial"/>
                <a:cs typeface="Arial"/>
              </a:rPr>
              <a:t>concept</a:t>
            </a:r>
            <a:endParaRPr sz="2900" dirty="0">
              <a:latin typeface="Arial"/>
              <a:cs typeface="Arial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5086350" y="4540250"/>
          <a:ext cx="1280160" cy="320039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40080"/>
                <a:gridCol w="640080"/>
              </a:tblGrid>
              <a:tr h="640079"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1100"/>
                        </a:spcBef>
                      </a:pPr>
                      <a:r>
                        <a:rPr sz="2200" dirty="0">
                          <a:solidFill>
                            <a:srgbClr val="53585F"/>
                          </a:solidFill>
                          <a:latin typeface="Arial"/>
                          <a:cs typeface="Arial"/>
                        </a:rPr>
                        <a:t>0.58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139700" marB="0">
                    <a:lnL w="38100">
                      <a:solidFill>
                        <a:srgbClr val="53585F"/>
                      </a:solidFill>
                      <a:prstDash val="solid"/>
                    </a:lnL>
                    <a:lnR w="12700">
                      <a:solidFill>
                        <a:srgbClr val="DCDEE0"/>
                      </a:solidFill>
                      <a:prstDash val="solid"/>
                    </a:lnR>
                    <a:lnT w="38100">
                      <a:solidFill>
                        <a:srgbClr val="53585F"/>
                      </a:solidFill>
                      <a:prstDash val="solid"/>
                    </a:lnT>
                    <a:lnB w="12700">
                      <a:solidFill>
                        <a:srgbClr val="DCDEE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4445" algn="ctr">
                        <a:lnSpc>
                          <a:spcPct val="100000"/>
                        </a:lnSpc>
                        <a:spcBef>
                          <a:spcPts val="1100"/>
                        </a:spcBef>
                      </a:pPr>
                      <a:r>
                        <a:rPr sz="2200" dirty="0">
                          <a:solidFill>
                            <a:srgbClr val="DCDEE0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139700" marB="0">
                    <a:lnL w="12700">
                      <a:solidFill>
                        <a:srgbClr val="DCDEE0"/>
                      </a:solidFill>
                      <a:prstDash val="solid"/>
                    </a:lnL>
                    <a:lnR w="38100">
                      <a:solidFill>
                        <a:srgbClr val="53585F"/>
                      </a:solidFill>
                      <a:prstDash val="solid"/>
                    </a:lnR>
                    <a:lnT w="38100">
                      <a:solidFill>
                        <a:srgbClr val="53585F"/>
                      </a:solidFill>
                      <a:prstDash val="solid"/>
                    </a:lnT>
                    <a:lnB w="12700">
                      <a:solidFill>
                        <a:srgbClr val="DCDEE0"/>
                      </a:solidFill>
                      <a:prstDash val="solid"/>
                    </a:lnB>
                  </a:tcPr>
                </a:tc>
              </a:tr>
              <a:tr h="640080"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sz="2200" dirty="0">
                          <a:solidFill>
                            <a:srgbClr val="53585F"/>
                          </a:solidFill>
                          <a:latin typeface="Arial"/>
                          <a:cs typeface="Arial"/>
                        </a:rPr>
                        <a:t>0.58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147320" marB="0">
                    <a:lnL w="38100">
                      <a:solidFill>
                        <a:srgbClr val="53585F"/>
                      </a:solidFill>
                      <a:prstDash val="solid"/>
                    </a:lnL>
                    <a:lnR w="12700">
                      <a:solidFill>
                        <a:srgbClr val="DCDEE0"/>
                      </a:solidFill>
                      <a:prstDash val="solid"/>
                    </a:lnR>
                    <a:lnT w="12700">
                      <a:solidFill>
                        <a:srgbClr val="DCDEE0"/>
                      </a:solidFill>
                      <a:prstDash val="solid"/>
                    </a:lnT>
                    <a:lnB w="12700">
                      <a:solidFill>
                        <a:srgbClr val="DCDEE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4445" algn="ctr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sz="2200" dirty="0">
                          <a:solidFill>
                            <a:srgbClr val="DCDEE0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147320" marB="0">
                    <a:lnL w="12700">
                      <a:solidFill>
                        <a:srgbClr val="DCDEE0"/>
                      </a:solidFill>
                      <a:prstDash val="solid"/>
                    </a:lnL>
                    <a:lnR w="38100">
                      <a:solidFill>
                        <a:srgbClr val="53585F"/>
                      </a:solidFill>
                      <a:prstDash val="solid"/>
                    </a:lnR>
                    <a:lnT w="12700">
                      <a:solidFill>
                        <a:srgbClr val="DCDEE0"/>
                      </a:solidFill>
                      <a:prstDash val="solid"/>
                    </a:lnT>
                    <a:lnB w="12700">
                      <a:solidFill>
                        <a:srgbClr val="DCDEE0"/>
                      </a:solidFill>
                      <a:prstDash val="solid"/>
                    </a:lnB>
                  </a:tcPr>
                </a:tc>
              </a:tr>
              <a:tr h="640079"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2200" dirty="0">
                          <a:solidFill>
                            <a:srgbClr val="53585F"/>
                          </a:solidFill>
                          <a:latin typeface="Arial"/>
                          <a:cs typeface="Arial"/>
                        </a:rPr>
                        <a:t>0.58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142240" marB="0">
                    <a:lnL w="38100">
                      <a:solidFill>
                        <a:srgbClr val="53585F"/>
                      </a:solidFill>
                      <a:prstDash val="solid"/>
                    </a:lnL>
                    <a:lnR w="12700">
                      <a:solidFill>
                        <a:srgbClr val="DCDEE0"/>
                      </a:solidFill>
                      <a:prstDash val="solid"/>
                    </a:lnR>
                    <a:lnT w="12700">
                      <a:solidFill>
                        <a:srgbClr val="DCDEE0"/>
                      </a:solidFill>
                      <a:prstDash val="solid"/>
                    </a:lnT>
                    <a:lnB w="12700">
                      <a:solidFill>
                        <a:srgbClr val="DCDEE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4445" algn="ctr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2200" dirty="0">
                          <a:solidFill>
                            <a:srgbClr val="DCDEE0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142240" marB="0">
                    <a:lnL w="12700">
                      <a:solidFill>
                        <a:srgbClr val="DCDEE0"/>
                      </a:solidFill>
                      <a:prstDash val="solid"/>
                    </a:lnL>
                    <a:lnR w="38100">
                      <a:solidFill>
                        <a:srgbClr val="53585F"/>
                      </a:solidFill>
                      <a:prstDash val="solid"/>
                    </a:lnR>
                    <a:lnT w="12700">
                      <a:solidFill>
                        <a:srgbClr val="DCDEE0"/>
                      </a:solidFill>
                      <a:prstDash val="solid"/>
                    </a:lnT>
                    <a:lnB w="12700">
                      <a:solidFill>
                        <a:srgbClr val="DCDEE0"/>
                      </a:solidFill>
                      <a:prstDash val="solid"/>
                    </a:lnB>
                  </a:tcPr>
                </a:tc>
              </a:tr>
              <a:tr h="640080">
                <a:tc>
                  <a:txBody>
                    <a:bodyPr/>
                    <a:lstStyle/>
                    <a:p>
                      <a:pPr marL="22860" algn="ctr">
                        <a:lnSpc>
                          <a:spcPct val="100000"/>
                        </a:lnSpc>
                        <a:spcBef>
                          <a:spcPts val="1180"/>
                        </a:spcBef>
                      </a:pPr>
                      <a:r>
                        <a:rPr sz="2200" dirty="0">
                          <a:solidFill>
                            <a:srgbClr val="DCDEE0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149860" marB="0">
                    <a:lnL w="38100">
                      <a:solidFill>
                        <a:srgbClr val="53585F"/>
                      </a:solidFill>
                      <a:prstDash val="solid"/>
                    </a:lnL>
                    <a:lnR w="12700">
                      <a:solidFill>
                        <a:srgbClr val="DCDEE0"/>
                      </a:solidFill>
                      <a:prstDash val="solid"/>
                    </a:lnR>
                    <a:lnT w="12700">
                      <a:solidFill>
                        <a:srgbClr val="DCDEE0"/>
                      </a:solidFill>
                      <a:prstDash val="solid"/>
                    </a:lnT>
                    <a:lnB w="12700">
                      <a:solidFill>
                        <a:srgbClr val="DCDEE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80"/>
                        </a:spcBef>
                      </a:pPr>
                      <a:r>
                        <a:rPr sz="2200" dirty="0">
                          <a:solidFill>
                            <a:srgbClr val="53585F"/>
                          </a:solidFill>
                          <a:latin typeface="Arial"/>
                          <a:cs typeface="Arial"/>
                        </a:rPr>
                        <a:t>0.71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149860" marB="0">
                    <a:lnL w="12700">
                      <a:solidFill>
                        <a:srgbClr val="DCDEE0"/>
                      </a:solidFill>
                      <a:prstDash val="solid"/>
                    </a:lnL>
                    <a:lnR w="38100">
                      <a:solidFill>
                        <a:srgbClr val="53585F"/>
                      </a:solidFill>
                      <a:prstDash val="solid"/>
                    </a:lnR>
                    <a:lnT w="12700">
                      <a:solidFill>
                        <a:srgbClr val="DCDEE0"/>
                      </a:solidFill>
                      <a:prstDash val="solid"/>
                    </a:lnT>
                    <a:lnB w="12700">
                      <a:solidFill>
                        <a:srgbClr val="DCDEE0"/>
                      </a:solidFill>
                      <a:prstDash val="solid"/>
                    </a:lnB>
                  </a:tcPr>
                </a:tc>
              </a:tr>
              <a:tr h="640080">
                <a:tc>
                  <a:txBody>
                    <a:bodyPr/>
                    <a:lstStyle/>
                    <a:p>
                      <a:pPr marL="22860" algn="ctr">
                        <a:lnSpc>
                          <a:spcPct val="100000"/>
                        </a:lnSpc>
                        <a:spcBef>
                          <a:spcPts val="1040"/>
                        </a:spcBef>
                      </a:pPr>
                      <a:r>
                        <a:rPr sz="2200" dirty="0">
                          <a:solidFill>
                            <a:srgbClr val="DCDEE0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132080" marB="0">
                    <a:lnL w="38100">
                      <a:solidFill>
                        <a:srgbClr val="53585F"/>
                      </a:solidFill>
                      <a:prstDash val="solid"/>
                    </a:lnL>
                    <a:lnR w="12700">
                      <a:solidFill>
                        <a:srgbClr val="DCDEE0"/>
                      </a:solidFill>
                      <a:prstDash val="solid"/>
                    </a:lnR>
                    <a:lnT w="12700">
                      <a:solidFill>
                        <a:srgbClr val="DCDEE0"/>
                      </a:solidFill>
                      <a:prstDash val="solid"/>
                    </a:lnT>
                    <a:lnB w="38100">
                      <a:solidFill>
                        <a:srgbClr val="53585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40"/>
                        </a:spcBef>
                      </a:pPr>
                      <a:r>
                        <a:rPr sz="2200" dirty="0">
                          <a:solidFill>
                            <a:srgbClr val="53585F"/>
                          </a:solidFill>
                          <a:latin typeface="Arial"/>
                          <a:cs typeface="Arial"/>
                        </a:rPr>
                        <a:t>0.71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132080" marB="0">
                    <a:lnL w="12700">
                      <a:solidFill>
                        <a:srgbClr val="DCDEE0"/>
                      </a:solidFill>
                      <a:prstDash val="solid"/>
                    </a:lnL>
                    <a:lnR w="38100">
                      <a:solidFill>
                        <a:srgbClr val="53585F"/>
                      </a:solidFill>
                      <a:prstDash val="solid"/>
                    </a:lnR>
                    <a:lnT w="12700">
                      <a:solidFill>
                        <a:srgbClr val="DCDEE0"/>
                      </a:solidFill>
                      <a:prstDash val="solid"/>
                    </a:lnT>
                    <a:lnB w="38100">
                      <a:solidFill>
                        <a:srgbClr val="53585F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6" name="object 6"/>
          <p:cNvSpPr txBox="1"/>
          <p:nvPr/>
        </p:nvSpPr>
        <p:spPr>
          <a:xfrm>
            <a:off x="7359650" y="5930900"/>
            <a:ext cx="124206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750">
              <a:lnSpc>
                <a:spcPct val="100000"/>
              </a:lnSpc>
              <a:spcBef>
                <a:spcPts val="100"/>
              </a:spcBef>
              <a:tabLst>
                <a:tab pos="856615" algn="l"/>
              </a:tabLst>
            </a:pPr>
            <a:r>
              <a:rPr sz="2200" dirty="0">
                <a:solidFill>
                  <a:srgbClr val="0365C0"/>
                </a:solidFill>
                <a:latin typeface="Arial"/>
                <a:cs typeface="Arial"/>
              </a:rPr>
              <a:t>1.16	</a:t>
            </a:r>
            <a:r>
              <a:rPr sz="2200" dirty="0">
                <a:solidFill>
                  <a:srgbClr val="A6AAA9"/>
                </a:solidFill>
                <a:latin typeface="Arial"/>
                <a:cs typeface="Arial"/>
              </a:rPr>
              <a:t>0</a:t>
            </a:r>
            <a:endParaRPr sz="2200">
              <a:latin typeface="Arial"/>
              <a:cs typeface="Arial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7171893" y="5784850"/>
            <a:ext cx="1468120" cy="1746250"/>
            <a:chOff x="7171893" y="5784850"/>
            <a:chExt cx="1468120" cy="1746250"/>
          </a:xfrm>
        </p:grpSpPr>
        <p:sp>
          <p:nvSpPr>
            <p:cNvPr id="8" name="object 8"/>
            <p:cNvSpPr/>
            <p:nvPr/>
          </p:nvSpPr>
          <p:spPr>
            <a:xfrm>
              <a:off x="7974330" y="5784850"/>
              <a:ext cx="12700" cy="678180"/>
            </a:xfrm>
            <a:custGeom>
              <a:avLst/>
              <a:gdLst/>
              <a:ahLst/>
              <a:cxnLst/>
              <a:rect l="l" t="t" r="r" b="b"/>
              <a:pathLst>
                <a:path w="12700" h="678179">
                  <a:moveTo>
                    <a:pt x="12700" y="678179"/>
                  </a:moveTo>
                  <a:lnTo>
                    <a:pt x="0" y="678179"/>
                  </a:lnTo>
                  <a:lnTo>
                    <a:pt x="0" y="0"/>
                  </a:lnTo>
                  <a:lnTo>
                    <a:pt x="12700" y="0"/>
                  </a:lnTo>
                  <a:lnTo>
                    <a:pt x="12700" y="678179"/>
                  </a:lnTo>
                  <a:close/>
                </a:path>
              </a:pathLst>
            </a:custGeom>
            <a:solidFill>
              <a:srgbClr val="DCDE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321550" y="5784850"/>
              <a:ext cx="1318260" cy="678180"/>
            </a:xfrm>
            <a:custGeom>
              <a:avLst/>
              <a:gdLst/>
              <a:ahLst/>
              <a:cxnLst/>
              <a:rect l="l" t="t" r="r" b="b"/>
              <a:pathLst>
                <a:path w="1318259" h="678179">
                  <a:moveTo>
                    <a:pt x="19050" y="0"/>
                  </a:moveTo>
                  <a:lnTo>
                    <a:pt x="19050" y="678180"/>
                  </a:lnTo>
                </a:path>
                <a:path w="1318259" h="678179">
                  <a:moveTo>
                    <a:pt x="1299210" y="0"/>
                  </a:moveTo>
                  <a:lnTo>
                    <a:pt x="1299210" y="678180"/>
                  </a:lnTo>
                </a:path>
                <a:path w="1318259" h="678179">
                  <a:moveTo>
                    <a:pt x="0" y="19050"/>
                  </a:moveTo>
                  <a:lnTo>
                    <a:pt x="1318260" y="19050"/>
                  </a:lnTo>
                </a:path>
                <a:path w="1318259" h="678179">
                  <a:moveTo>
                    <a:pt x="0" y="659130"/>
                  </a:moveTo>
                  <a:lnTo>
                    <a:pt x="1318260" y="659130"/>
                  </a:lnTo>
                </a:path>
              </a:pathLst>
            </a:custGeom>
            <a:ln w="38100">
              <a:solidFill>
                <a:srgbClr val="0365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679969" y="6657416"/>
              <a:ext cx="52069" cy="513080"/>
            </a:xfrm>
            <a:custGeom>
              <a:avLst/>
              <a:gdLst/>
              <a:ahLst/>
              <a:cxnLst/>
              <a:rect l="l" t="t" r="r" b="b"/>
              <a:pathLst>
                <a:path w="52070" h="513079">
                  <a:moveTo>
                    <a:pt x="41732" y="502919"/>
                  </a:moveTo>
                  <a:lnTo>
                    <a:pt x="7632" y="502919"/>
                  </a:lnTo>
                  <a:lnTo>
                    <a:pt x="3251" y="505459"/>
                  </a:lnTo>
                  <a:lnTo>
                    <a:pt x="4445" y="509269"/>
                  </a:lnTo>
                  <a:lnTo>
                    <a:pt x="5740" y="513079"/>
                  </a:lnTo>
                  <a:lnTo>
                    <a:pt x="17576" y="509269"/>
                  </a:lnTo>
                  <a:lnTo>
                    <a:pt x="42434" y="509269"/>
                  </a:lnTo>
                  <a:lnTo>
                    <a:pt x="43611" y="507999"/>
                  </a:lnTo>
                  <a:lnTo>
                    <a:pt x="41732" y="502919"/>
                  </a:lnTo>
                  <a:close/>
                </a:path>
                <a:path w="52070" h="513079">
                  <a:moveTo>
                    <a:pt x="42434" y="509269"/>
                  </a:moveTo>
                  <a:lnTo>
                    <a:pt x="20650" y="509269"/>
                  </a:lnTo>
                  <a:lnTo>
                    <a:pt x="25806" y="510539"/>
                  </a:lnTo>
                  <a:lnTo>
                    <a:pt x="41256" y="510539"/>
                  </a:lnTo>
                  <a:lnTo>
                    <a:pt x="42434" y="509269"/>
                  </a:lnTo>
                  <a:close/>
                </a:path>
                <a:path w="52070" h="513079">
                  <a:moveTo>
                    <a:pt x="36661" y="393699"/>
                  </a:moveTo>
                  <a:lnTo>
                    <a:pt x="16878" y="393699"/>
                  </a:lnTo>
                  <a:lnTo>
                    <a:pt x="16878" y="397509"/>
                  </a:lnTo>
                  <a:lnTo>
                    <a:pt x="12598" y="406399"/>
                  </a:lnTo>
                  <a:lnTo>
                    <a:pt x="5740" y="410209"/>
                  </a:lnTo>
                  <a:lnTo>
                    <a:pt x="5143" y="412749"/>
                  </a:lnTo>
                  <a:lnTo>
                    <a:pt x="4445" y="415289"/>
                  </a:lnTo>
                  <a:lnTo>
                    <a:pt x="7734" y="421639"/>
                  </a:lnTo>
                  <a:lnTo>
                    <a:pt x="9017" y="426719"/>
                  </a:lnTo>
                  <a:lnTo>
                    <a:pt x="10210" y="431799"/>
                  </a:lnTo>
                  <a:lnTo>
                    <a:pt x="20650" y="431799"/>
                  </a:lnTo>
                  <a:lnTo>
                    <a:pt x="15684" y="434339"/>
                  </a:lnTo>
                  <a:lnTo>
                    <a:pt x="4445" y="441959"/>
                  </a:lnTo>
                  <a:lnTo>
                    <a:pt x="3251" y="455929"/>
                  </a:lnTo>
                  <a:lnTo>
                    <a:pt x="5740" y="463549"/>
                  </a:lnTo>
                  <a:lnTo>
                    <a:pt x="19354" y="464819"/>
                  </a:lnTo>
                  <a:lnTo>
                    <a:pt x="19354" y="476249"/>
                  </a:lnTo>
                  <a:lnTo>
                    <a:pt x="4445" y="483869"/>
                  </a:lnTo>
                  <a:lnTo>
                    <a:pt x="4445" y="491489"/>
                  </a:lnTo>
                  <a:lnTo>
                    <a:pt x="1371" y="504189"/>
                  </a:lnTo>
                  <a:lnTo>
                    <a:pt x="4445" y="502919"/>
                  </a:lnTo>
                  <a:lnTo>
                    <a:pt x="41732" y="502919"/>
                  </a:lnTo>
                  <a:lnTo>
                    <a:pt x="37452" y="496569"/>
                  </a:lnTo>
                  <a:lnTo>
                    <a:pt x="36156" y="494029"/>
                  </a:lnTo>
                  <a:lnTo>
                    <a:pt x="34963" y="491489"/>
                  </a:lnTo>
                  <a:lnTo>
                    <a:pt x="40538" y="482599"/>
                  </a:lnTo>
                  <a:lnTo>
                    <a:pt x="46107" y="482599"/>
                  </a:lnTo>
                  <a:lnTo>
                    <a:pt x="47993" y="477519"/>
                  </a:lnTo>
                  <a:lnTo>
                    <a:pt x="47396" y="473709"/>
                  </a:lnTo>
                  <a:lnTo>
                    <a:pt x="46697" y="469899"/>
                  </a:lnTo>
                  <a:lnTo>
                    <a:pt x="46100" y="455929"/>
                  </a:lnTo>
                  <a:lnTo>
                    <a:pt x="37452" y="453389"/>
                  </a:lnTo>
                  <a:lnTo>
                    <a:pt x="37452" y="448309"/>
                  </a:lnTo>
                  <a:lnTo>
                    <a:pt x="38646" y="440689"/>
                  </a:lnTo>
                  <a:lnTo>
                    <a:pt x="41715" y="440689"/>
                  </a:lnTo>
                  <a:lnTo>
                    <a:pt x="44907" y="426719"/>
                  </a:lnTo>
                  <a:lnTo>
                    <a:pt x="42430" y="421639"/>
                  </a:lnTo>
                  <a:lnTo>
                    <a:pt x="41732" y="417829"/>
                  </a:lnTo>
                  <a:lnTo>
                    <a:pt x="41135" y="415289"/>
                  </a:lnTo>
                  <a:lnTo>
                    <a:pt x="36156" y="415289"/>
                  </a:lnTo>
                  <a:lnTo>
                    <a:pt x="39941" y="407669"/>
                  </a:lnTo>
                  <a:lnTo>
                    <a:pt x="48094" y="407669"/>
                  </a:lnTo>
                  <a:lnTo>
                    <a:pt x="46697" y="400049"/>
                  </a:lnTo>
                  <a:lnTo>
                    <a:pt x="46050" y="396239"/>
                  </a:lnTo>
                  <a:lnTo>
                    <a:pt x="36753" y="396239"/>
                  </a:lnTo>
                  <a:lnTo>
                    <a:pt x="36661" y="393699"/>
                  </a:lnTo>
                  <a:close/>
                </a:path>
                <a:path w="52070" h="513079">
                  <a:moveTo>
                    <a:pt x="46107" y="482599"/>
                  </a:moveTo>
                  <a:lnTo>
                    <a:pt x="40538" y="482599"/>
                  </a:lnTo>
                  <a:lnTo>
                    <a:pt x="42430" y="485139"/>
                  </a:lnTo>
                  <a:lnTo>
                    <a:pt x="44221" y="487679"/>
                  </a:lnTo>
                  <a:lnTo>
                    <a:pt x="46107" y="482599"/>
                  </a:lnTo>
                  <a:close/>
                </a:path>
                <a:path w="52070" h="513079">
                  <a:moveTo>
                    <a:pt x="41715" y="440689"/>
                  </a:moveTo>
                  <a:lnTo>
                    <a:pt x="38646" y="440689"/>
                  </a:lnTo>
                  <a:lnTo>
                    <a:pt x="41135" y="443229"/>
                  </a:lnTo>
                  <a:lnTo>
                    <a:pt x="41715" y="440689"/>
                  </a:lnTo>
                  <a:close/>
                </a:path>
                <a:path w="52070" h="513079">
                  <a:moveTo>
                    <a:pt x="34569" y="345439"/>
                  </a:moveTo>
                  <a:lnTo>
                    <a:pt x="16281" y="345439"/>
                  </a:lnTo>
                  <a:lnTo>
                    <a:pt x="17576" y="350519"/>
                  </a:lnTo>
                  <a:lnTo>
                    <a:pt x="18770" y="354329"/>
                  </a:lnTo>
                  <a:lnTo>
                    <a:pt x="6235" y="358139"/>
                  </a:lnTo>
                  <a:lnTo>
                    <a:pt x="5549" y="361949"/>
                  </a:lnTo>
                  <a:lnTo>
                    <a:pt x="4940" y="364489"/>
                  </a:lnTo>
                  <a:lnTo>
                    <a:pt x="2260" y="370839"/>
                  </a:lnTo>
                  <a:lnTo>
                    <a:pt x="3848" y="378459"/>
                  </a:lnTo>
                  <a:lnTo>
                    <a:pt x="6730" y="397509"/>
                  </a:lnTo>
                  <a:lnTo>
                    <a:pt x="16878" y="393699"/>
                  </a:lnTo>
                  <a:lnTo>
                    <a:pt x="36661" y="393699"/>
                  </a:lnTo>
                  <a:lnTo>
                    <a:pt x="36156" y="379729"/>
                  </a:lnTo>
                  <a:lnTo>
                    <a:pt x="44323" y="379729"/>
                  </a:lnTo>
                  <a:lnTo>
                    <a:pt x="44628" y="375919"/>
                  </a:lnTo>
                  <a:lnTo>
                    <a:pt x="46027" y="369569"/>
                  </a:lnTo>
                  <a:lnTo>
                    <a:pt x="47318" y="361949"/>
                  </a:lnTo>
                  <a:lnTo>
                    <a:pt x="47396" y="356869"/>
                  </a:lnTo>
                  <a:lnTo>
                    <a:pt x="30719" y="356869"/>
                  </a:lnTo>
                  <a:lnTo>
                    <a:pt x="29298" y="351789"/>
                  </a:lnTo>
                  <a:lnTo>
                    <a:pt x="29786" y="346709"/>
                  </a:lnTo>
                  <a:lnTo>
                    <a:pt x="33989" y="346709"/>
                  </a:lnTo>
                  <a:lnTo>
                    <a:pt x="34569" y="345439"/>
                  </a:lnTo>
                  <a:close/>
                </a:path>
                <a:path w="52070" h="513079">
                  <a:moveTo>
                    <a:pt x="45402" y="392429"/>
                  </a:moveTo>
                  <a:lnTo>
                    <a:pt x="36753" y="396239"/>
                  </a:lnTo>
                  <a:lnTo>
                    <a:pt x="46050" y="396239"/>
                  </a:lnTo>
                  <a:lnTo>
                    <a:pt x="45402" y="392429"/>
                  </a:lnTo>
                  <a:close/>
                </a:path>
                <a:path w="52070" h="513079">
                  <a:moveTo>
                    <a:pt x="44323" y="379729"/>
                  </a:moveTo>
                  <a:lnTo>
                    <a:pt x="36156" y="379729"/>
                  </a:lnTo>
                  <a:lnTo>
                    <a:pt x="44907" y="386079"/>
                  </a:lnTo>
                  <a:lnTo>
                    <a:pt x="44221" y="380999"/>
                  </a:lnTo>
                  <a:lnTo>
                    <a:pt x="44323" y="379729"/>
                  </a:lnTo>
                  <a:close/>
                </a:path>
                <a:path w="52070" h="513079">
                  <a:moveTo>
                    <a:pt x="42097" y="340359"/>
                  </a:moveTo>
                  <a:lnTo>
                    <a:pt x="39636" y="344169"/>
                  </a:lnTo>
                  <a:lnTo>
                    <a:pt x="36651" y="353059"/>
                  </a:lnTo>
                  <a:lnTo>
                    <a:pt x="33424" y="356869"/>
                  </a:lnTo>
                  <a:lnTo>
                    <a:pt x="47396" y="356869"/>
                  </a:lnTo>
                  <a:lnTo>
                    <a:pt x="46114" y="349249"/>
                  </a:lnTo>
                  <a:lnTo>
                    <a:pt x="44302" y="342899"/>
                  </a:lnTo>
                  <a:lnTo>
                    <a:pt x="42097" y="340359"/>
                  </a:lnTo>
                  <a:close/>
                </a:path>
                <a:path w="52070" h="513079">
                  <a:moveTo>
                    <a:pt x="2565" y="290829"/>
                  </a:moveTo>
                  <a:lnTo>
                    <a:pt x="2857" y="295909"/>
                  </a:lnTo>
                  <a:lnTo>
                    <a:pt x="3251" y="299719"/>
                  </a:lnTo>
                  <a:lnTo>
                    <a:pt x="11302" y="300989"/>
                  </a:lnTo>
                  <a:lnTo>
                    <a:pt x="12598" y="303529"/>
                  </a:lnTo>
                  <a:lnTo>
                    <a:pt x="13792" y="304799"/>
                  </a:lnTo>
                  <a:lnTo>
                    <a:pt x="19456" y="308609"/>
                  </a:lnTo>
                  <a:lnTo>
                    <a:pt x="19456" y="320039"/>
                  </a:lnTo>
                  <a:lnTo>
                    <a:pt x="10121" y="323849"/>
                  </a:lnTo>
                  <a:lnTo>
                    <a:pt x="9525" y="327659"/>
                  </a:lnTo>
                  <a:lnTo>
                    <a:pt x="8826" y="331469"/>
                  </a:lnTo>
                  <a:lnTo>
                    <a:pt x="4546" y="334009"/>
                  </a:lnTo>
                  <a:lnTo>
                    <a:pt x="4546" y="337819"/>
                  </a:lnTo>
                  <a:lnTo>
                    <a:pt x="7035" y="345439"/>
                  </a:lnTo>
                  <a:lnTo>
                    <a:pt x="8229" y="350519"/>
                  </a:lnTo>
                  <a:lnTo>
                    <a:pt x="9525" y="354329"/>
                  </a:lnTo>
                  <a:lnTo>
                    <a:pt x="16281" y="345439"/>
                  </a:lnTo>
                  <a:lnTo>
                    <a:pt x="34569" y="345439"/>
                  </a:lnTo>
                  <a:lnTo>
                    <a:pt x="36721" y="340359"/>
                  </a:lnTo>
                  <a:lnTo>
                    <a:pt x="40736" y="335279"/>
                  </a:lnTo>
                  <a:lnTo>
                    <a:pt x="44526" y="328929"/>
                  </a:lnTo>
                  <a:lnTo>
                    <a:pt x="45999" y="323849"/>
                  </a:lnTo>
                  <a:lnTo>
                    <a:pt x="45504" y="316229"/>
                  </a:lnTo>
                  <a:lnTo>
                    <a:pt x="49885" y="303529"/>
                  </a:lnTo>
                  <a:lnTo>
                    <a:pt x="44913" y="300989"/>
                  </a:lnTo>
                  <a:lnTo>
                    <a:pt x="33083" y="300989"/>
                  </a:lnTo>
                  <a:lnTo>
                    <a:pt x="36933" y="294639"/>
                  </a:lnTo>
                  <a:lnTo>
                    <a:pt x="8229" y="294639"/>
                  </a:lnTo>
                  <a:lnTo>
                    <a:pt x="2565" y="290829"/>
                  </a:lnTo>
                  <a:close/>
                </a:path>
                <a:path w="52070" h="513079">
                  <a:moveTo>
                    <a:pt x="33989" y="346709"/>
                  </a:moveTo>
                  <a:lnTo>
                    <a:pt x="31486" y="346709"/>
                  </a:lnTo>
                  <a:lnTo>
                    <a:pt x="33410" y="347979"/>
                  </a:lnTo>
                  <a:lnTo>
                    <a:pt x="33989" y="346709"/>
                  </a:lnTo>
                  <a:close/>
                </a:path>
                <a:path w="52070" h="513079">
                  <a:moveTo>
                    <a:pt x="39941" y="298449"/>
                  </a:moveTo>
                  <a:lnTo>
                    <a:pt x="33083" y="300989"/>
                  </a:lnTo>
                  <a:lnTo>
                    <a:pt x="44913" y="300989"/>
                  </a:lnTo>
                  <a:lnTo>
                    <a:pt x="39941" y="298449"/>
                  </a:lnTo>
                  <a:close/>
                </a:path>
                <a:path w="52070" h="513079">
                  <a:moveTo>
                    <a:pt x="47396" y="276859"/>
                  </a:moveTo>
                  <a:lnTo>
                    <a:pt x="11899" y="276859"/>
                  </a:lnTo>
                  <a:lnTo>
                    <a:pt x="13195" y="281939"/>
                  </a:lnTo>
                  <a:lnTo>
                    <a:pt x="14389" y="285749"/>
                  </a:lnTo>
                  <a:lnTo>
                    <a:pt x="8229" y="285749"/>
                  </a:lnTo>
                  <a:lnTo>
                    <a:pt x="8229" y="294639"/>
                  </a:lnTo>
                  <a:lnTo>
                    <a:pt x="36933" y="294639"/>
                  </a:lnTo>
                  <a:lnTo>
                    <a:pt x="39243" y="290829"/>
                  </a:lnTo>
                  <a:lnTo>
                    <a:pt x="49515" y="290829"/>
                  </a:lnTo>
                  <a:lnTo>
                    <a:pt x="48590" y="284479"/>
                  </a:lnTo>
                  <a:lnTo>
                    <a:pt x="47396" y="276859"/>
                  </a:lnTo>
                  <a:close/>
                </a:path>
                <a:path w="52070" h="513079">
                  <a:moveTo>
                    <a:pt x="49515" y="290829"/>
                  </a:moveTo>
                  <a:lnTo>
                    <a:pt x="39243" y="290829"/>
                  </a:lnTo>
                  <a:lnTo>
                    <a:pt x="49885" y="293369"/>
                  </a:lnTo>
                  <a:lnTo>
                    <a:pt x="49515" y="290829"/>
                  </a:lnTo>
                  <a:close/>
                </a:path>
                <a:path w="52070" h="513079">
                  <a:moveTo>
                    <a:pt x="3285" y="274851"/>
                  </a:moveTo>
                  <a:lnTo>
                    <a:pt x="1866" y="279399"/>
                  </a:lnTo>
                  <a:lnTo>
                    <a:pt x="11899" y="276859"/>
                  </a:lnTo>
                  <a:lnTo>
                    <a:pt x="47396" y="276859"/>
                  </a:lnTo>
                  <a:lnTo>
                    <a:pt x="48020" y="275589"/>
                  </a:lnTo>
                  <a:lnTo>
                    <a:pt x="3251" y="275589"/>
                  </a:lnTo>
                  <a:lnTo>
                    <a:pt x="3285" y="274851"/>
                  </a:lnTo>
                  <a:close/>
                </a:path>
                <a:path w="52070" h="513079">
                  <a:moveTo>
                    <a:pt x="3848" y="273049"/>
                  </a:moveTo>
                  <a:lnTo>
                    <a:pt x="3285" y="274851"/>
                  </a:lnTo>
                  <a:lnTo>
                    <a:pt x="3251" y="275589"/>
                  </a:lnTo>
                  <a:lnTo>
                    <a:pt x="3848" y="273049"/>
                  </a:lnTo>
                  <a:close/>
                </a:path>
                <a:path w="52070" h="513079">
                  <a:moveTo>
                    <a:pt x="49268" y="273049"/>
                  </a:moveTo>
                  <a:lnTo>
                    <a:pt x="3848" y="273049"/>
                  </a:lnTo>
                  <a:lnTo>
                    <a:pt x="3251" y="275589"/>
                  </a:lnTo>
                  <a:lnTo>
                    <a:pt x="48020" y="275589"/>
                  </a:lnTo>
                  <a:lnTo>
                    <a:pt x="49268" y="273049"/>
                  </a:lnTo>
                  <a:close/>
                </a:path>
                <a:path w="52070" h="513079">
                  <a:moveTo>
                    <a:pt x="8292" y="257940"/>
                  </a:moveTo>
                  <a:lnTo>
                    <a:pt x="3848" y="262889"/>
                  </a:lnTo>
                  <a:lnTo>
                    <a:pt x="3285" y="274851"/>
                  </a:lnTo>
                  <a:lnTo>
                    <a:pt x="3848" y="273049"/>
                  </a:lnTo>
                  <a:lnTo>
                    <a:pt x="49268" y="273049"/>
                  </a:lnTo>
                  <a:lnTo>
                    <a:pt x="51765" y="267969"/>
                  </a:lnTo>
                  <a:lnTo>
                    <a:pt x="44907" y="262889"/>
                  </a:lnTo>
                  <a:lnTo>
                    <a:pt x="38757" y="260349"/>
                  </a:lnTo>
                  <a:lnTo>
                    <a:pt x="10160" y="260349"/>
                  </a:lnTo>
                  <a:lnTo>
                    <a:pt x="8292" y="257940"/>
                  </a:lnTo>
                  <a:close/>
                </a:path>
                <a:path w="52070" h="513079">
                  <a:moveTo>
                    <a:pt x="22029" y="256539"/>
                  </a:moveTo>
                  <a:lnTo>
                    <a:pt x="9550" y="256539"/>
                  </a:lnTo>
                  <a:lnTo>
                    <a:pt x="8292" y="257940"/>
                  </a:lnTo>
                  <a:lnTo>
                    <a:pt x="10160" y="260349"/>
                  </a:lnTo>
                  <a:lnTo>
                    <a:pt x="24393" y="256979"/>
                  </a:lnTo>
                  <a:lnTo>
                    <a:pt x="22029" y="256539"/>
                  </a:lnTo>
                  <a:close/>
                </a:path>
                <a:path w="52070" h="513079">
                  <a:moveTo>
                    <a:pt x="24393" y="256979"/>
                  </a:moveTo>
                  <a:lnTo>
                    <a:pt x="10160" y="260349"/>
                  </a:lnTo>
                  <a:lnTo>
                    <a:pt x="38757" y="260349"/>
                  </a:lnTo>
                  <a:lnTo>
                    <a:pt x="35682" y="259079"/>
                  </a:lnTo>
                  <a:lnTo>
                    <a:pt x="24393" y="256979"/>
                  </a:lnTo>
                  <a:close/>
                </a:path>
                <a:path w="52070" h="513079">
                  <a:moveTo>
                    <a:pt x="0" y="246379"/>
                  </a:moveTo>
                  <a:lnTo>
                    <a:pt x="6121" y="256539"/>
                  </a:lnTo>
                  <a:lnTo>
                    <a:pt x="8191" y="257809"/>
                  </a:lnTo>
                  <a:lnTo>
                    <a:pt x="8292" y="257940"/>
                  </a:lnTo>
                  <a:lnTo>
                    <a:pt x="9550" y="256539"/>
                  </a:lnTo>
                  <a:lnTo>
                    <a:pt x="38569" y="256539"/>
                  </a:lnTo>
                  <a:lnTo>
                    <a:pt x="41960" y="253999"/>
                  </a:lnTo>
                  <a:lnTo>
                    <a:pt x="38894" y="251459"/>
                  </a:lnTo>
                  <a:lnTo>
                    <a:pt x="14871" y="251459"/>
                  </a:lnTo>
                  <a:lnTo>
                    <a:pt x="9131" y="248919"/>
                  </a:lnTo>
                  <a:lnTo>
                    <a:pt x="0" y="246379"/>
                  </a:lnTo>
                  <a:close/>
                </a:path>
                <a:path w="52070" h="513079">
                  <a:moveTo>
                    <a:pt x="26250" y="256539"/>
                  </a:moveTo>
                  <a:lnTo>
                    <a:pt x="22029" y="256539"/>
                  </a:lnTo>
                  <a:lnTo>
                    <a:pt x="24393" y="256979"/>
                  </a:lnTo>
                  <a:lnTo>
                    <a:pt x="26250" y="256539"/>
                  </a:lnTo>
                  <a:close/>
                </a:path>
                <a:path w="52070" h="513079">
                  <a:moveTo>
                    <a:pt x="31229" y="240029"/>
                  </a:moveTo>
                  <a:lnTo>
                    <a:pt x="15811" y="240029"/>
                  </a:lnTo>
                  <a:lnTo>
                    <a:pt x="19189" y="241299"/>
                  </a:lnTo>
                  <a:lnTo>
                    <a:pt x="18910" y="243839"/>
                  </a:lnTo>
                  <a:lnTo>
                    <a:pt x="16840" y="247649"/>
                  </a:lnTo>
                  <a:lnTo>
                    <a:pt x="14871" y="251459"/>
                  </a:lnTo>
                  <a:lnTo>
                    <a:pt x="38894" y="251459"/>
                  </a:lnTo>
                  <a:lnTo>
                    <a:pt x="31229" y="245109"/>
                  </a:lnTo>
                  <a:lnTo>
                    <a:pt x="31229" y="240029"/>
                  </a:lnTo>
                  <a:close/>
                </a:path>
                <a:path w="52070" h="513079">
                  <a:moveTo>
                    <a:pt x="45785" y="229869"/>
                  </a:moveTo>
                  <a:lnTo>
                    <a:pt x="7810" y="229869"/>
                  </a:lnTo>
                  <a:lnTo>
                    <a:pt x="13830" y="242569"/>
                  </a:lnTo>
                  <a:lnTo>
                    <a:pt x="15811" y="240029"/>
                  </a:lnTo>
                  <a:lnTo>
                    <a:pt x="31229" y="240029"/>
                  </a:lnTo>
                  <a:lnTo>
                    <a:pt x="39420" y="238759"/>
                  </a:lnTo>
                  <a:lnTo>
                    <a:pt x="45821" y="231139"/>
                  </a:lnTo>
                  <a:lnTo>
                    <a:pt x="45785" y="229869"/>
                  </a:lnTo>
                  <a:close/>
                </a:path>
                <a:path w="52070" h="513079">
                  <a:moveTo>
                    <a:pt x="5842" y="215899"/>
                  </a:moveTo>
                  <a:lnTo>
                    <a:pt x="4800" y="222249"/>
                  </a:lnTo>
                  <a:lnTo>
                    <a:pt x="4140" y="233679"/>
                  </a:lnTo>
                  <a:lnTo>
                    <a:pt x="7810" y="229869"/>
                  </a:lnTo>
                  <a:lnTo>
                    <a:pt x="45785" y="229869"/>
                  </a:lnTo>
                  <a:lnTo>
                    <a:pt x="45460" y="218439"/>
                  </a:lnTo>
                  <a:lnTo>
                    <a:pt x="30200" y="218439"/>
                  </a:lnTo>
                  <a:lnTo>
                    <a:pt x="28505" y="217169"/>
                  </a:lnTo>
                  <a:lnTo>
                    <a:pt x="12801" y="217169"/>
                  </a:lnTo>
                  <a:lnTo>
                    <a:pt x="5842" y="215899"/>
                  </a:lnTo>
                  <a:close/>
                </a:path>
                <a:path w="52070" h="513079">
                  <a:moveTo>
                    <a:pt x="39979" y="208279"/>
                  </a:moveTo>
                  <a:lnTo>
                    <a:pt x="30200" y="218439"/>
                  </a:lnTo>
                  <a:lnTo>
                    <a:pt x="45460" y="218439"/>
                  </a:lnTo>
                  <a:lnTo>
                    <a:pt x="45351" y="214629"/>
                  </a:lnTo>
                  <a:lnTo>
                    <a:pt x="42621" y="210819"/>
                  </a:lnTo>
                  <a:lnTo>
                    <a:pt x="39979" y="208279"/>
                  </a:lnTo>
                  <a:close/>
                </a:path>
                <a:path w="52070" h="513079">
                  <a:moveTo>
                    <a:pt x="43705" y="156209"/>
                  </a:moveTo>
                  <a:lnTo>
                    <a:pt x="9791" y="156209"/>
                  </a:lnTo>
                  <a:lnTo>
                    <a:pt x="17881" y="168909"/>
                  </a:lnTo>
                  <a:lnTo>
                    <a:pt x="8661" y="168909"/>
                  </a:lnTo>
                  <a:lnTo>
                    <a:pt x="5651" y="172719"/>
                  </a:lnTo>
                  <a:lnTo>
                    <a:pt x="4061" y="176529"/>
                  </a:lnTo>
                  <a:lnTo>
                    <a:pt x="3730" y="181609"/>
                  </a:lnTo>
                  <a:lnTo>
                    <a:pt x="4547" y="189229"/>
                  </a:lnTo>
                  <a:lnTo>
                    <a:pt x="6400" y="196849"/>
                  </a:lnTo>
                  <a:lnTo>
                    <a:pt x="9403" y="203199"/>
                  </a:lnTo>
                  <a:lnTo>
                    <a:pt x="13007" y="205739"/>
                  </a:lnTo>
                  <a:lnTo>
                    <a:pt x="16084" y="205739"/>
                  </a:lnTo>
                  <a:lnTo>
                    <a:pt x="17500" y="207009"/>
                  </a:lnTo>
                  <a:lnTo>
                    <a:pt x="17881" y="212089"/>
                  </a:lnTo>
                  <a:lnTo>
                    <a:pt x="12801" y="217169"/>
                  </a:lnTo>
                  <a:lnTo>
                    <a:pt x="28505" y="217169"/>
                  </a:lnTo>
                  <a:lnTo>
                    <a:pt x="26809" y="215899"/>
                  </a:lnTo>
                  <a:lnTo>
                    <a:pt x="23520" y="213359"/>
                  </a:lnTo>
                  <a:lnTo>
                    <a:pt x="32181" y="208279"/>
                  </a:lnTo>
                  <a:lnTo>
                    <a:pt x="33489" y="207009"/>
                  </a:lnTo>
                  <a:lnTo>
                    <a:pt x="34899" y="207009"/>
                  </a:lnTo>
                  <a:lnTo>
                    <a:pt x="36601" y="205739"/>
                  </a:lnTo>
                  <a:lnTo>
                    <a:pt x="41859" y="201929"/>
                  </a:lnTo>
                  <a:lnTo>
                    <a:pt x="47231" y="196849"/>
                  </a:lnTo>
                  <a:lnTo>
                    <a:pt x="39420" y="187959"/>
                  </a:lnTo>
                  <a:lnTo>
                    <a:pt x="41579" y="186689"/>
                  </a:lnTo>
                  <a:lnTo>
                    <a:pt x="42960" y="181609"/>
                  </a:lnTo>
                  <a:lnTo>
                    <a:pt x="43875" y="171449"/>
                  </a:lnTo>
                  <a:lnTo>
                    <a:pt x="44137" y="160019"/>
                  </a:lnTo>
                  <a:lnTo>
                    <a:pt x="43705" y="156209"/>
                  </a:lnTo>
                  <a:close/>
                </a:path>
                <a:path w="52070" h="513079">
                  <a:moveTo>
                    <a:pt x="34153" y="128269"/>
                  </a:moveTo>
                  <a:lnTo>
                    <a:pt x="15430" y="128269"/>
                  </a:lnTo>
                  <a:lnTo>
                    <a:pt x="15811" y="129539"/>
                  </a:lnTo>
                  <a:lnTo>
                    <a:pt x="15519" y="134619"/>
                  </a:lnTo>
                  <a:lnTo>
                    <a:pt x="15151" y="139699"/>
                  </a:lnTo>
                  <a:lnTo>
                    <a:pt x="7721" y="143509"/>
                  </a:lnTo>
                  <a:lnTo>
                    <a:pt x="7340" y="160019"/>
                  </a:lnTo>
                  <a:lnTo>
                    <a:pt x="9791" y="156209"/>
                  </a:lnTo>
                  <a:lnTo>
                    <a:pt x="43705" y="156209"/>
                  </a:lnTo>
                  <a:lnTo>
                    <a:pt x="43561" y="154939"/>
                  </a:lnTo>
                  <a:lnTo>
                    <a:pt x="42240" y="151129"/>
                  </a:lnTo>
                  <a:lnTo>
                    <a:pt x="33591" y="151129"/>
                  </a:lnTo>
                  <a:lnTo>
                    <a:pt x="33870" y="149859"/>
                  </a:lnTo>
                  <a:lnTo>
                    <a:pt x="34239" y="148589"/>
                  </a:lnTo>
                  <a:lnTo>
                    <a:pt x="45269" y="148589"/>
                  </a:lnTo>
                  <a:lnTo>
                    <a:pt x="44411" y="135889"/>
                  </a:lnTo>
                  <a:lnTo>
                    <a:pt x="44157" y="133349"/>
                  </a:lnTo>
                  <a:lnTo>
                    <a:pt x="37909" y="133349"/>
                  </a:lnTo>
                  <a:lnTo>
                    <a:pt x="35839" y="132079"/>
                  </a:lnTo>
                  <a:lnTo>
                    <a:pt x="33870" y="132079"/>
                  </a:lnTo>
                  <a:lnTo>
                    <a:pt x="34153" y="128269"/>
                  </a:lnTo>
                  <a:close/>
                </a:path>
                <a:path w="52070" h="513079">
                  <a:moveTo>
                    <a:pt x="45269" y="148589"/>
                  </a:moveTo>
                  <a:lnTo>
                    <a:pt x="34239" y="148589"/>
                  </a:lnTo>
                  <a:lnTo>
                    <a:pt x="45440" y="151129"/>
                  </a:lnTo>
                  <a:lnTo>
                    <a:pt x="45269" y="148589"/>
                  </a:lnTo>
                  <a:close/>
                </a:path>
                <a:path w="52070" h="513079">
                  <a:moveTo>
                    <a:pt x="44030" y="132079"/>
                  </a:moveTo>
                  <a:lnTo>
                    <a:pt x="37909" y="133349"/>
                  </a:lnTo>
                  <a:lnTo>
                    <a:pt x="44157" y="133349"/>
                  </a:lnTo>
                  <a:lnTo>
                    <a:pt x="44030" y="132079"/>
                  </a:lnTo>
                  <a:close/>
                </a:path>
                <a:path w="52070" h="513079">
                  <a:moveTo>
                    <a:pt x="2819" y="104139"/>
                  </a:moveTo>
                  <a:lnTo>
                    <a:pt x="3759" y="106679"/>
                  </a:lnTo>
                  <a:lnTo>
                    <a:pt x="4330" y="118109"/>
                  </a:lnTo>
                  <a:lnTo>
                    <a:pt x="4800" y="130809"/>
                  </a:lnTo>
                  <a:lnTo>
                    <a:pt x="15430" y="128269"/>
                  </a:lnTo>
                  <a:lnTo>
                    <a:pt x="34153" y="128269"/>
                  </a:lnTo>
                  <a:lnTo>
                    <a:pt x="34531" y="123189"/>
                  </a:lnTo>
                  <a:lnTo>
                    <a:pt x="35839" y="121919"/>
                  </a:lnTo>
                  <a:lnTo>
                    <a:pt x="42900" y="121919"/>
                  </a:lnTo>
                  <a:lnTo>
                    <a:pt x="43561" y="113029"/>
                  </a:lnTo>
                  <a:lnTo>
                    <a:pt x="42621" y="109219"/>
                  </a:lnTo>
                  <a:lnTo>
                    <a:pt x="18161" y="109219"/>
                  </a:lnTo>
                  <a:lnTo>
                    <a:pt x="2819" y="104139"/>
                  </a:lnTo>
                  <a:close/>
                </a:path>
                <a:path w="52070" h="513079">
                  <a:moveTo>
                    <a:pt x="45529" y="74929"/>
                  </a:moveTo>
                  <a:lnTo>
                    <a:pt x="16560" y="74929"/>
                  </a:lnTo>
                  <a:lnTo>
                    <a:pt x="17500" y="80009"/>
                  </a:lnTo>
                  <a:lnTo>
                    <a:pt x="17221" y="81279"/>
                  </a:lnTo>
                  <a:lnTo>
                    <a:pt x="16840" y="82549"/>
                  </a:lnTo>
                  <a:lnTo>
                    <a:pt x="3860" y="83819"/>
                  </a:lnTo>
                  <a:lnTo>
                    <a:pt x="5181" y="92709"/>
                  </a:lnTo>
                  <a:lnTo>
                    <a:pt x="8559" y="99059"/>
                  </a:lnTo>
                  <a:lnTo>
                    <a:pt x="13639" y="100329"/>
                  </a:lnTo>
                  <a:lnTo>
                    <a:pt x="18630" y="100329"/>
                  </a:lnTo>
                  <a:lnTo>
                    <a:pt x="18161" y="109219"/>
                  </a:lnTo>
                  <a:lnTo>
                    <a:pt x="42621" y="109219"/>
                  </a:lnTo>
                  <a:lnTo>
                    <a:pt x="41579" y="105409"/>
                  </a:lnTo>
                  <a:lnTo>
                    <a:pt x="31521" y="97789"/>
                  </a:lnTo>
                  <a:lnTo>
                    <a:pt x="31521" y="92709"/>
                  </a:lnTo>
                  <a:lnTo>
                    <a:pt x="43766" y="92709"/>
                  </a:lnTo>
                  <a:lnTo>
                    <a:pt x="43561" y="91439"/>
                  </a:lnTo>
                  <a:lnTo>
                    <a:pt x="38862" y="87629"/>
                  </a:lnTo>
                  <a:lnTo>
                    <a:pt x="42519" y="85089"/>
                  </a:lnTo>
                  <a:lnTo>
                    <a:pt x="44221" y="83819"/>
                  </a:lnTo>
                  <a:lnTo>
                    <a:pt x="45821" y="83819"/>
                  </a:lnTo>
                  <a:lnTo>
                    <a:pt x="45529" y="74929"/>
                  </a:lnTo>
                  <a:close/>
                </a:path>
                <a:path w="52070" h="513079">
                  <a:moveTo>
                    <a:pt x="43766" y="92709"/>
                  </a:moveTo>
                  <a:lnTo>
                    <a:pt x="31521" y="92709"/>
                  </a:lnTo>
                  <a:lnTo>
                    <a:pt x="38011" y="100329"/>
                  </a:lnTo>
                  <a:lnTo>
                    <a:pt x="40449" y="100329"/>
                  </a:lnTo>
                  <a:lnTo>
                    <a:pt x="42811" y="101599"/>
                  </a:lnTo>
                  <a:lnTo>
                    <a:pt x="45529" y="102869"/>
                  </a:lnTo>
                  <a:lnTo>
                    <a:pt x="44589" y="97789"/>
                  </a:lnTo>
                  <a:lnTo>
                    <a:pt x="43766" y="92709"/>
                  </a:lnTo>
                  <a:close/>
                </a:path>
                <a:path w="52070" h="513079">
                  <a:moveTo>
                    <a:pt x="10160" y="55879"/>
                  </a:moveTo>
                  <a:lnTo>
                    <a:pt x="5740" y="55879"/>
                  </a:lnTo>
                  <a:lnTo>
                    <a:pt x="4419" y="67309"/>
                  </a:lnTo>
                  <a:lnTo>
                    <a:pt x="6121" y="71119"/>
                  </a:lnTo>
                  <a:lnTo>
                    <a:pt x="7810" y="73659"/>
                  </a:lnTo>
                  <a:lnTo>
                    <a:pt x="8470" y="78739"/>
                  </a:lnTo>
                  <a:lnTo>
                    <a:pt x="16560" y="74929"/>
                  </a:lnTo>
                  <a:lnTo>
                    <a:pt x="45529" y="74929"/>
                  </a:lnTo>
                  <a:lnTo>
                    <a:pt x="44330" y="60959"/>
                  </a:lnTo>
                  <a:lnTo>
                    <a:pt x="18821" y="60959"/>
                  </a:lnTo>
                  <a:lnTo>
                    <a:pt x="10160" y="55879"/>
                  </a:lnTo>
                  <a:close/>
                </a:path>
                <a:path w="52070" h="513079">
                  <a:moveTo>
                    <a:pt x="4419" y="30479"/>
                  </a:moveTo>
                  <a:lnTo>
                    <a:pt x="4140" y="38099"/>
                  </a:lnTo>
                  <a:lnTo>
                    <a:pt x="3759" y="44449"/>
                  </a:lnTo>
                  <a:lnTo>
                    <a:pt x="10160" y="46989"/>
                  </a:lnTo>
                  <a:lnTo>
                    <a:pt x="14490" y="54609"/>
                  </a:lnTo>
                  <a:lnTo>
                    <a:pt x="18821" y="60959"/>
                  </a:lnTo>
                  <a:lnTo>
                    <a:pt x="44330" y="60959"/>
                  </a:lnTo>
                  <a:lnTo>
                    <a:pt x="44221" y="59689"/>
                  </a:lnTo>
                  <a:lnTo>
                    <a:pt x="43400" y="52069"/>
                  </a:lnTo>
                  <a:lnTo>
                    <a:pt x="32829" y="52069"/>
                  </a:lnTo>
                  <a:lnTo>
                    <a:pt x="35839" y="46989"/>
                  </a:lnTo>
                  <a:lnTo>
                    <a:pt x="38862" y="43179"/>
                  </a:lnTo>
                  <a:lnTo>
                    <a:pt x="40830" y="40639"/>
                  </a:lnTo>
                  <a:lnTo>
                    <a:pt x="43649" y="36829"/>
                  </a:lnTo>
                  <a:lnTo>
                    <a:pt x="12141" y="36829"/>
                  </a:lnTo>
                  <a:lnTo>
                    <a:pt x="4419" y="30479"/>
                  </a:lnTo>
                  <a:close/>
                </a:path>
                <a:path w="52070" h="513079">
                  <a:moveTo>
                    <a:pt x="42989" y="48259"/>
                  </a:moveTo>
                  <a:lnTo>
                    <a:pt x="32829" y="52069"/>
                  </a:lnTo>
                  <a:lnTo>
                    <a:pt x="43400" y="52069"/>
                  </a:lnTo>
                  <a:lnTo>
                    <a:pt x="42989" y="48259"/>
                  </a:lnTo>
                  <a:close/>
                </a:path>
                <a:path w="52070" h="513079">
                  <a:moveTo>
                    <a:pt x="4800" y="5079"/>
                  </a:moveTo>
                  <a:lnTo>
                    <a:pt x="5079" y="13969"/>
                  </a:lnTo>
                  <a:lnTo>
                    <a:pt x="7150" y="20319"/>
                  </a:lnTo>
                  <a:lnTo>
                    <a:pt x="9131" y="27939"/>
                  </a:lnTo>
                  <a:lnTo>
                    <a:pt x="15341" y="30479"/>
                  </a:lnTo>
                  <a:lnTo>
                    <a:pt x="14109" y="33019"/>
                  </a:lnTo>
                  <a:lnTo>
                    <a:pt x="12141" y="36829"/>
                  </a:lnTo>
                  <a:lnTo>
                    <a:pt x="43649" y="36829"/>
                  </a:lnTo>
                  <a:lnTo>
                    <a:pt x="45529" y="34289"/>
                  </a:lnTo>
                  <a:lnTo>
                    <a:pt x="46789" y="27939"/>
                  </a:lnTo>
                  <a:lnTo>
                    <a:pt x="44713" y="19049"/>
                  </a:lnTo>
                  <a:lnTo>
                    <a:pt x="41118" y="11429"/>
                  </a:lnTo>
                  <a:lnTo>
                    <a:pt x="15430" y="11429"/>
                  </a:lnTo>
                  <a:lnTo>
                    <a:pt x="12801" y="8889"/>
                  </a:lnTo>
                  <a:lnTo>
                    <a:pt x="8750" y="6349"/>
                  </a:lnTo>
                  <a:lnTo>
                    <a:pt x="4800" y="5079"/>
                  </a:lnTo>
                  <a:close/>
                </a:path>
                <a:path w="52070" h="513079">
                  <a:moveTo>
                    <a:pt x="34531" y="0"/>
                  </a:moveTo>
                  <a:lnTo>
                    <a:pt x="25501" y="3809"/>
                  </a:lnTo>
                  <a:lnTo>
                    <a:pt x="15430" y="11429"/>
                  </a:lnTo>
                  <a:lnTo>
                    <a:pt x="41118" y="11429"/>
                  </a:lnTo>
                  <a:lnTo>
                    <a:pt x="37820" y="5079"/>
                  </a:lnTo>
                  <a:lnTo>
                    <a:pt x="34531" y="0"/>
                  </a:lnTo>
                  <a:close/>
                </a:path>
              </a:pathLst>
            </a:custGeom>
            <a:solidFill>
              <a:srgbClr val="5358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7581290" y="6504482"/>
              <a:ext cx="248894" cy="20573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7171893" y="6904608"/>
              <a:ext cx="1068070" cy="626110"/>
            </a:xfrm>
            <a:custGeom>
              <a:avLst/>
              <a:gdLst/>
              <a:ahLst/>
              <a:cxnLst/>
              <a:rect l="l" t="t" r="r" b="b"/>
              <a:pathLst>
                <a:path w="1068070" h="626109">
                  <a:moveTo>
                    <a:pt x="1067536" y="257810"/>
                  </a:moveTo>
                  <a:lnTo>
                    <a:pt x="745477" y="257810"/>
                  </a:lnTo>
                  <a:lnTo>
                    <a:pt x="745477" y="0"/>
                  </a:lnTo>
                  <a:lnTo>
                    <a:pt x="322072" y="0"/>
                  </a:lnTo>
                  <a:lnTo>
                    <a:pt x="322072" y="257810"/>
                  </a:lnTo>
                  <a:lnTo>
                    <a:pt x="0" y="257810"/>
                  </a:lnTo>
                  <a:lnTo>
                    <a:pt x="0" y="626110"/>
                  </a:lnTo>
                  <a:lnTo>
                    <a:pt x="1067536" y="626110"/>
                  </a:lnTo>
                  <a:lnTo>
                    <a:pt x="1067536" y="25781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4291197" y="6883400"/>
            <a:ext cx="3964940" cy="18973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61945" algn="ctr">
              <a:lnSpc>
                <a:spcPts val="2440"/>
              </a:lnSpc>
              <a:spcBef>
                <a:spcPts val="100"/>
              </a:spcBef>
            </a:pPr>
            <a:r>
              <a:rPr sz="2400" dirty="0">
                <a:solidFill>
                  <a:srgbClr val="53585F"/>
                </a:solidFill>
                <a:latin typeface="Arial"/>
                <a:cs typeface="Arial"/>
              </a:rPr>
              <a:t>CS</a:t>
            </a:r>
            <a:endParaRPr sz="2400">
              <a:latin typeface="Arial"/>
              <a:cs typeface="Arial"/>
            </a:endParaRPr>
          </a:p>
          <a:p>
            <a:pPr marL="2871470" algn="ctr">
              <a:lnSpc>
                <a:spcPts val="2440"/>
              </a:lnSpc>
            </a:pPr>
            <a:r>
              <a:rPr sz="2400" dirty="0">
                <a:solidFill>
                  <a:srgbClr val="53585F"/>
                </a:solidFill>
                <a:latin typeface="Arial"/>
                <a:cs typeface="Arial"/>
              </a:rPr>
              <a:t>concept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900">
              <a:latin typeface="Arial"/>
              <a:cs typeface="Arial"/>
            </a:endParaRPr>
          </a:p>
          <a:p>
            <a:pPr marL="64769">
              <a:lnSpc>
                <a:spcPts val="3820"/>
              </a:lnSpc>
            </a:pPr>
            <a:r>
              <a:rPr sz="3200" b="1" spc="-5" dirty="0">
                <a:solidFill>
                  <a:srgbClr val="53585F"/>
                </a:solidFill>
                <a:latin typeface="Arial"/>
                <a:cs typeface="Arial"/>
              </a:rPr>
              <a:t>term-concept</a:t>
            </a:r>
            <a:endParaRPr sz="3200">
              <a:latin typeface="Arial"/>
              <a:cs typeface="Arial"/>
            </a:endParaRPr>
          </a:p>
          <a:p>
            <a:pPr marL="12700">
              <a:lnSpc>
                <a:spcPts val="3820"/>
              </a:lnSpc>
            </a:pPr>
            <a:r>
              <a:rPr sz="3200" spc="-5" dirty="0">
                <a:solidFill>
                  <a:srgbClr val="53585F"/>
                </a:solidFill>
                <a:latin typeface="Arial"/>
                <a:cs typeface="Arial"/>
              </a:rPr>
              <a:t>similarity</a:t>
            </a:r>
            <a:r>
              <a:rPr sz="3200" spc="-10" dirty="0">
                <a:solidFill>
                  <a:srgbClr val="53585F"/>
                </a:solidFill>
                <a:latin typeface="Arial"/>
                <a:cs typeface="Arial"/>
              </a:rPr>
              <a:t> </a:t>
            </a:r>
            <a:r>
              <a:rPr sz="3200" spc="-5" dirty="0">
                <a:solidFill>
                  <a:srgbClr val="53585F"/>
                </a:solidFill>
                <a:latin typeface="Arial"/>
                <a:cs typeface="Arial"/>
              </a:rPr>
              <a:t>matrix</a:t>
            </a:r>
            <a:endParaRPr sz="32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 rot="18780000">
            <a:off x="1480542" y="6768678"/>
            <a:ext cx="667392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330"/>
              </a:lnSpc>
            </a:pPr>
            <a:r>
              <a:rPr sz="2400" dirty="0">
                <a:solidFill>
                  <a:srgbClr val="A6AAA9"/>
                </a:solidFill>
                <a:latin typeface="Arial"/>
                <a:cs typeface="Arial"/>
              </a:rPr>
              <a:t>data</a:t>
            </a:r>
            <a:endParaRPr sz="24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 rot="18660000">
            <a:off x="2127204" y="6731256"/>
            <a:ext cx="578329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330"/>
              </a:lnSpc>
            </a:pPr>
            <a:r>
              <a:rPr sz="2400" dirty="0">
                <a:solidFill>
                  <a:srgbClr val="53585F"/>
                </a:solidFill>
                <a:latin typeface="Arial"/>
                <a:cs typeface="Arial"/>
              </a:rPr>
              <a:t>info</a:t>
            </a:r>
            <a:endParaRPr sz="24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 rot="18660000">
            <a:off x="2264574" y="6954997"/>
            <a:ext cx="1126595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330"/>
              </a:lnSpc>
            </a:pPr>
            <a:r>
              <a:rPr sz="2400" dirty="0">
                <a:solidFill>
                  <a:srgbClr val="53585F"/>
                </a:solidFill>
                <a:latin typeface="Arial"/>
                <a:cs typeface="Arial"/>
              </a:rPr>
              <a:t>re</a:t>
            </a:r>
            <a:r>
              <a:rPr sz="2400" spc="-5" dirty="0">
                <a:solidFill>
                  <a:srgbClr val="53585F"/>
                </a:solidFill>
                <a:latin typeface="Arial"/>
                <a:cs typeface="Arial"/>
              </a:rPr>
              <a:t>t</a:t>
            </a:r>
            <a:r>
              <a:rPr sz="2400" dirty="0">
                <a:solidFill>
                  <a:srgbClr val="53585F"/>
                </a:solidFill>
                <a:latin typeface="Arial"/>
                <a:cs typeface="Arial"/>
              </a:rPr>
              <a:t>rieval</a:t>
            </a:r>
            <a:endParaRPr sz="24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 rot="18780000">
            <a:off x="3225645" y="6800627"/>
            <a:ext cx="748162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375"/>
              </a:lnSpc>
            </a:pPr>
            <a:r>
              <a:rPr sz="2400" spc="-45" dirty="0">
                <a:solidFill>
                  <a:srgbClr val="A6AAA9"/>
                </a:solidFill>
                <a:latin typeface="Arial"/>
                <a:cs typeface="Arial"/>
              </a:rPr>
              <a:t>b</a:t>
            </a:r>
            <a:r>
              <a:rPr sz="2400" dirty="0">
                <a:solidFill>
                  <a:srgbClr val="A6AAA9"/>
                </a:solidFill>
                <a:latin typeface="Arial"/>
                <a:cs typeface="Arial"/>
              </a:rPr>
              <a:t>r</a:t>
            </a:r>
            <a:r>
              <a:rPr sz="2400" spc="-45" dirty="0">
                <a:solidFill>
                  <a:srgbClr val="A6AAA9"/>
                </a:solidFill>
                <a:latin typeface="Arial"/>
                <a:cs typeface="Arial"/>
              </a:rPr>
              <a:t>a</a:t>
            </a:r>
            <a:r>
              <a:rPr sz="3600" spc="-67" baseline="1157" dirty="0">
                <a:solidFill>
                  <a:srgbClr val="A6AAA9"/>
                </a:solidFill>
                <a:latin typeface="Arial"/>
                <a:cs typeface="Arial"/>
              </a:rPr>
              <a:t>i</a:t>
            </a:r>
            <a:r>
              <a:rPr sz="3600" baseline="1157" dirty="0">
                <a:solidFill>
                  <a:srgbClr val="A6AAA9"/>
                </a:solidFill>
                <a:latin typeface="Arial"/>
                <a:cs typeface="Arial"/>
              </a:rPr>
              <a:t>n</a:t>
            </a:r>
            <a:endParaRPr sz="3600" baseline="1157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 rot="18780000">
            <a:off x="3945437" y="6762895"/>
            <a:ext cx="656682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370"/>
              </a:lnSpc>
            </a:pPr>
            <a:r>
              <a:rPr sz="2400" dirty="0">
                <a:solidFill>
                  <a:srgbClr val="A6AAA9"/>
                </a:solidFill>
                <a:latin typeface="Arial"/>
                <a:cs typeface="Arial"/>
              </a:rPr>
              <a:t>lung</a:t>
            </a:r>
            <a:endParaRPr sz="2400">
              <a:latin typeface="Arial"/>
              <a:cs typeface="Arial"/>
            </a:endParaRPr>
          </a:p>
        </p:txBody>
      </p:sp>
      <p:graphicFrame>
        <p:nvGraphicFramePr>
          <p:cNvPr id="19" name="object 19"/>
          <p:cNvGraphicFramePr>
            <a:graphicFrameLocks noGrp="1"/>
          </p:cNvGraphicFramePr>
          <p:nvPr/>
        </p:nvGraphicFramePr>
        <p:xfrm>
          <a:off x="1657350" y="5911850"/>
          <a:ext cx="2971799" cy="5969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94360"/>
                <a:gridCol w="594360"/>
                <a:gridCol w="594359"/>
                <a:gridCol w="594360"/>
                <a:gridCol w="594360"/>
              </a:tblGrid>
              <a:tr h="596900"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900"/>
                        </a:spcBef>
                      </a:pPr>
                      <a:r>
                        <a:rPr sz="2200" dirty="0">
                          <a:solidFill>
                            <a:srgbClr val="DCDEE0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114300" marB="0">
                    <a:lnL w="38100">
                      <a:solidFill>
                        <a:srgbClr val="FF4C00"/>
                      </a:solidFill>
                      <a:prstDash val="solid"/>
                    </a:lnL>
                    <a:lnR w="12700">
                      <a:solidFill>
                        <a:srgbClr val="DCDEE0"/>
                      </a:solidFill>
                      <a:prstDash val="solid"/>
                    </a:lnR>
                    <a:lnT w="38100">
                      <a:solidFill>
                        <a:srgbClr val="FF4C00"/>
                      </a:solidFill>
                      <a:prstDash val="solid"/>
                    </a:lnT>
                    <a:lnB w="38100">
                      <a:solidFill>
                        <a:srgbClr val="FF4C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00"/>
                        </a:spcBef>
                      </a:pPr>
                      <a:r>
                        <a:rPr sz="2200" dirty="0">
                          <a:solidFill>
                            <a:srgbClr val="53585F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114300" marB="0">
                    <a:lnL w="12700">
                      <a:solidFill>
                        <a:srgbClr val="DCDEE0"/>
                      </a:solidFill>
                      <a:prstDash val="solid"/>
                    </a:lnL>
                    <a:lnR w="12700">
                      <a:solidFill>
                        <a:srgbClr val="DCDEE0"/>
                      </a:solidFill>
                      <a:prstDash val="solid"/>
                    </a:lnR>
                    <a:lnT w="38100">
                      <a:solidFill>
                        <a:srgbClr val="FF4C00"/>
                      </a:solidFill>
                      <a:prstDash val="solid"/>
                    </a:lnT>
                    <a:lnB w="38100">
                      <a:solidFill>
                        <a:srgbClr val="FF4C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900"/>
                        </a:spcBef>
                      </a:pPr>
                      <a:r>
                        <a:rPr sz="2200" dirty="0">
                          <a:solidFill>
                            <a:srgbClr val="53585F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114300" marB="0">
                    <a:lnL w="12700">
                      <a:solidFill>
                        <a:srgbClr val="DCDEE0"/>
                      </a:solidFill>
                      <a:prstDash val="solid"/>
                    </a:lnL>
                    <a:lnR w="12700">
                      <a:solidFill>
                        <a:srgbClr val="DCDEE0"/>
                      </a:solidFill>
                      <a:prstDash val="solid"/>
                    </a:lnR>
                    <a:lnT w="38100">
                      <a:solidFill>
                        <a:srgbClr val="FF4C00"/>
                      </a:solidFill>
                      <a:prstDash val="solid"/>
                    </a:lnT>
                    <a:lnB w="38100">
                      <a:solidFill>
                        <a:srgbClr val="FF4C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620" algn="ctr">
                        <a:lnSpc>
                          <a:spcPct val="100000"/>
                        </a:lnSpc>
                        <a:spcBef>
                          <a:spcPts val="900"/>
                        </a:spcBef>
                      </a:pPr>
                      <a:r>
                        <a:rPr sz="2200" dirty="0">
                          <a:solidFill>
                            <a:srgbClr val="DCDEE0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114300" marB="0">
                    <a:lnL w="12700">
                      <a:solidFill>
                        <a:srgbClr val="DCDEE0"/>
                      </a:solidFill>
                      <a:prstDash val="solid"/>
                    </a:lnL>
                    <a:lnR w="12700">
                      <a:solidFill>
                        <a:srgbClr val="DCDEE0"/>
                      </a:solidFill>
                      <a:prstDash val="solid"/>
                    </a:lnR>
                    <a:lnT w="38100">
                      <a:solidFill>
                        <a:srgbClr val="FF4C00"/>
                      </a:solidFill>
                      <a:prstDash val="solid"/>
                    </a:lnT>
                    <a:lnB w="38100">
                      <a:solidFill>
                        <a:srgbClr val="FF4C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4445" algn="ctr">
                        <a:lnSpc>
                          <a:spcPct val="100000"/>
                        </a:lnSpc>
                        <a:spcBef>
                          <a:spcPts val="900"/>
                        </a:spcBef>
                      </a:pPr>
                      <a:r>
                        <a:rPr sz="2200" dirty="0">
                          <a:solidFill>
                            <a:srgbClr val="DCDEE0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114300" marB="0">
                    <a:lnL w="12700">
                      <a:solidFill>
                        <a:srgbClr val="DCDEE0"/>
                      </a:solidFill>
                      <a:prstDash val="solid"/>
                    </a:lnL>
                    <a:lnR w="38100">
                      <a:solidFill>
                        <a:srgbClr val="FF4C00"/>
                      </a:solidFill>
                      <a:prstDash val="solid"/>
                    </a:lnR>
                    <a:lnT w="38100">
                      <a:solidFill>
                        <a:srgbClr val="FF4C00"/>
                      </a:solidFill>
                      <a:prstDash val="solid"/>
                    </a:lnT>
                    <a:lnB w="38100">
                      <a:solidFill>
                        <a:srgbClr val="FF4C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20" name="object 20"/>
          <p:cNvSpPr txBox="1"/>
          <p:nvPr/>
        </p:nvSpPr>
        <p:spPr>
          <a:xfrm>
            <a:off x="6718300" y="5778500"/>
            <a:ext cx="307340" cy="604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800" dirty="0">
                <a:solidFill>
                  <a:srgbClr val="53585F"/>
                </a:solidFill>
                <a:latin typeface="Arial"/>
                <a:cs typeface="Arial"/>
              </a:rPr>
              <a:t>=</a:t>
            </a:r>
            <a:endParaRPr sz="38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 rot="840000">
            <a:off x="10005923" y="2890049"/>
            <a:ext cx="2195742" cy="647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930"/>
              </a:lnSpc>
            </a:pPr>
            <a:r>
              <a:rPr sz="7650" b="1" spc="-30" baseline="1089" dirty="0">
                <a:solidFill>
                  <a:srgbClr val="00882B"/>
                </a:solidFill>
                <a:latin typeface="Arial"/>
                <a:cs typeface="Arial"/>
              </a:rPr>
              <a:t>SA</a:t>
            </a:r>
            <a:r>
              <a:rPr sz="5100" b="1" spc="-20" dirty="0">
                <a:solidFill>
                  <a:srgbClr val="00882B"/>
                </a:solidFill>
                <a:latin typeface="Arial"/>
                <a:cs typeface="Arial"/>
              </a:rPr>
              <a:t>ME!</a:t>
            </a:r>
            <a:endParaRPr sz="51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62000" y="1917700"/>
            <a:ext cx="11335385" cy="1915160"/>
          </a:xfrm>
          <a:prstGeom prst="rect">
            <a:avLst/>
          </a:prstGeom>
        </p:spPr>
        <p:txBody>
          <a:bodyPr vert="horz" wrap="square" lIns="0" tIns="83820" rIns="0" bIns="0" rtlCol="0">
            <a:spAutoFit/>
          </a:bodyPr>
          <a:lstStyle/>
          <a:p>
            <a:pPr marL="12700" marR="5080">
              <a:lnSpc>
                <a:spcPts val="4800"/>
              </a:lnSpc>
              <a:spcBef>
                <a:spcPts val="660"/>
              </a:spcBef>
              <a:tabLst>
                <a:tab pos="2341880" algn="l"/>
                <a:tab pos="2901950" algn="l"/>
                <a:tab pos="7811134" algn="l"/>
                <a:tab pos="9675495" algn="l"/>
              </a:tabLst>
            </a:pPr>
            <a:r>
              <a:rPr sz="4400" b="1" spc="-5" dirty="0">
                <a:solidFill>
                  <a:srgbClr val="00882B"/>
                </a:solidFill>
                <a:latin typeface="Arial"/>
                <a:cs typeface="Arial"/>
              </a:rPr>
              <a:t>Document </a:t>
            </a:r>
            <a:r>
              <a:rPr sz="3600" spc="-5" dirty="0">
                <a:solidFill>
                  <a:srgbClr val="00882B"/>
                </a:solidFill>
                <a:latin typeface="Arial"/>
                <a:cs typeface="Arial"/>
              </a:rPr>
              <a:t>(‘information’, ‘retrieval’) </a:t>
            </a:r>
            <a:r>
              <a:rPr sz="4400" spc="-5" dirty="0">
                <a:latin typeface="Arial"/>
                <a:cs typeface="Arial"/>
              </a:rPr>
              <a:t>will be  retrieved	</a:t>
            </a:r>
            <a:r>
              <a:rPr sz="4400" dirty="0">
                <a:latin typeface="Arial"/>
                <a:cs typeface="Arial"/>
              </a:rPr>
              <a:t>by </a:t>
            </a:r>
            <a:r>
              <a:rPr sz="4400" b="1" spc="-5" dirty="0">
                <a:solidFill>
                  <a:srgbClr val="FF4C00"/>
                </a:solidFill>
                <a:latin typeface="Arial"/>
                <a:cs typeface="Arial"/>
              </a:rPr>
              <a:t>query</a:t>
            </a:r>
            <a:r>
              <a:rPr sz="4400" b="1" spc="-215" dirty="0">
                <a:solidFill>
                  <a:srgbClr val="FF4C00"/>
                </a:solidFill>
                <a:latin typeface="Arial"/>
                <a:cs typeface="Arial"/>
              </a:rPr>
              <a:t> </a:t>
            </a:r>
            <a:r>
              <a:rPr sz="3600" spc="-5" dirty="0">
                <a:solidFill>
                  <a:srgbClr val="FF4C00"/>
                </a:solidFill>
                <a:latin typeface="Arial"/>
                <a:cs typeface="Arial"/>
              </a:rPr>
              <a:t>(‘data’)</a:t>
            </a:r>
            <a:r>
              <a:rPr sz="4400" spc="-5" dirty="0">
                <a:latin typeface="Arial"/>
                <a:cs typeface="Arial"/>
              </a:rPr>
              <a:t>,</a:t>
            </a:r>
            <a:r>
              <a:rPr sz="4400" spc="5" dirty="0">
                <a:latin typeface="Arial"/>
                <a:cs typeface="Arial"/>
              </a:rPr>
              <a:t> </a:t>
            </a:r>
            <a:r>
              <a:rPr sz="4400" dirty="0">
                <a:latin typeface="Arial"/>
                <a:cs typeface="Arial"/>
              </a:rPr>
              <a:t>even	</a:t>
            </a:r>
            <a:r>
              <a:rPr sz="4400" spc="-5" dirty="0">
                <a:latin typeface="Arial"/>
                <a:cs typeface="Arial"/>
              </a:rPr>
              <a:t>though	</a:t>
            </a:r>
            <a:r>
              <a:rPr sz="4400" dirty="0">
                <a:latin typeface="Arial"/>
                <a:cs typeface="Arial"/>
              </a:rPr>
              <a:t>it</a:t>
            </a:r>
            <a:r>
              <a:rPr sz="4400" spc="-100" dirty="0">
                <a:latin typeface="Arial"/>
                <a:cs typeface="Arial"/>
              </a:rPr>
              <a:t> </a:t>
            </a:r>
            <a:r>
              <a:rPr sz="4400" dirty="0">
                <a:latin typeface="Arial"/>
                <a:cs typeface="Arial"/>
              </a:rPr>
              <a:t>does  not</a:t>
            </a:r>
            <a:r>
              <a:rPr sz="4400" spc="10" dirty="0">
                <a:latin typeface="Arial"/>
                <a:cs typeface="Arial"/>
              </a:rPr>
              <a:t> </a:t>
            </a:r>
            <a:r>
              <a:rPr sz="4400" spc="-5" dirty="0">
                <a:latin typeface="Arial"/>
                <a:cs typeface="Arial"/>
              </a:rPr>
              <a:t>contain	‘data’!!</a:t>
            </a:r>
            <a:endParaRPr sz="4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366250" y="7429500"/>
            <a:ext cx="124206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750">
              <a:lnSpc>
                <a:spcPct val="100000"/>
              </a:lnSpc>
              <a:spcBef>
                <a:spcPts val="100"/>
              </a:spcBef>
              <a:tabLst>
                <a:tab pos="856615" algn="l"/>
              </a:tabLst>
            </a:pPr>
            <a:r>
              <a:rPr sz="2200" dirty="0">
                <a:solidFill>
                  <a:srgbClr val="0365C0"/>
                </a:solidFill>
                <a:latin typeface="Arial"/>
                <a:cs typeface="Arial"/>
              </a:rPr>
              <a:t>1.16	</a:t>
            </a:r>
            <a:r>
              <a:rPr sz="2200" dirty="0">
                <a:solidFill>
                  <a:srgbClr val="A6AAA9"/>
                </a:solidFill>
                <a:latin typeface="Arial"/>
                <a:cs typeface="Arial"/>
              </a:rPr>
              <a:t>0</a:t>
            </a:r>
            <a:endParaRPr sz="22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9328150" y="7283450"/>
            <a:ext cx="1318260" cy="678180"/>
            <a:chOff x="9328150" y="7283450"/>
            <a:chExt cx="1318260" cy="678180"/>
          </a:xfrm>
        </p:grpSpPr>
        <p:sp>
          <p:nvSpPr>
            <p:cNvPr id="5" name="object 5"/>
            <p:cNvSpPr/>
            <p:nvPr/>
          </p:nvSpPr>
          <p:spPr>
            <a:xfrm>
              <a:off x="9980930" y="7283450"/>
              <a:ext cx="12700" cy="678180"/>
            </a:xfrm>
            <a:custGeom>
              <a:avLst/>
              <a:gdLst/>
              <a:ahLst/>
              <a:cxnLst/>
              <a:rect l="l" t="t" r="r" b="b"/>
              <a:pathLst>
                <a:path w="12700" h="678179">
                  <a:moveTo>
                    <a:pt x="12700" y="678180"/>
                  </a:moveTo>
                  <a:lnTo>
                    <a:pt x="0" y="678180"/>
                  </a:lnTo>
                  <a:lnTo>
                    <a:pt x="0" y="0"/>
                  </a:lnTo>
                  <a:lnTo>
                    <a:pt x="12700" y="0"/>
                  </a:lnTo>
                  <a:lnTo>
                    <a:pt x="12700" y="678180"/>
                  </a:lnTo>
                  <a:close/>
                </a:path>
              </a:pathLst>
            </a:custGeom>
            <a:solidFill>
              <a:srgbClr val="DCDE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9328150" y="7283450"/>
              <a:ext cx="1318260" cy="678180"/>
            </a:xfrm>
            <a:custGeom>
              <a:avLst/>
              <a:gdLst/>
              <a:ahLst/>
              <a:cxnLst/>
              <a:rect l="l" t="t" r="r" b="b"/>
              <a:pathLst>
                <a:path w="1318259" h="678179">
                  <a:moveTo>
                    <a:pt x="19050" y="0"/>
                  </a:moveTo>
                  <a:lnTo>
                    <a:pt x="19050" y="678180"/>
                  </a:lnTo>
                </a:path>
                <a:path w="1318259" h="678179">
                  <a:moveTo>
                    <a:pt x="1299210" y="0"/>
                  </a:moveTo>
                  <a:lnTo>
                    <a:pt x="1299210" y="678180"/>
                  </a:lnTo>
                </a:path>
                <a:path w="1318259" h="678179">
                  <a:moveTo>
                    <a:pt x="0" y="19050"/>
                  </a:moveTo>
                  <a:lnTo>
                    <a:pt x="1318260" y="19050"/>
                  </a:lnTo>
                </a:path>
                <a:path w="1318259" h="678179">
                  <a:moveTo>
                    <a:pt x="0" y="659130"/>
                  </a:moveTo>
                  <a:lnTo>
                    <a:pt x="1318260" y="659130"/>
                  </a:lnTo>
                </a:path>
              </a:pathLst>
            </a:custGeom>
            <a:ln w="38100">
              <a:solidFill>
                <a:srgbClr val="0365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/>
          <p:nvPr/>
        </p:nvSpPr>
        <p:spPr>
          <a:xfrm>
            <a:off x="6831087" y="5756173"/>
            <a:ext cx="1718311" cy="2476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9931400" y="4241800"/>
            <a:ext cx="2092960" cy="1051560"/>
          </a:xfrm>
          <a:prstGeom prst="rect">
            <a:avLst/>
          </a:prstGeom>
        </p:spPr>
        <p:txBody>
          <a:bodyPr vert="horz" wrap="square" lIns="0" tIns="53340" rIns="0" bIns="0" rtlCol="0">
            <a:spAutoFit/>
          </a:bodyPr>
          <a:lstStyle/>
          <a:p>
            <a:pPr marL="12700" marR="5080" indent="-8890" algn="ctr">
              <a:lnSpc>
                <a:spcPts val="2600"/>
              </a:lnSpc>
              <a:spcBef>
                <a:spcPts val="420"/>
              </a:spcBef>
            </a:pPr>
            <a:r>
              <a:rPr sz="2400" spc="-5" dirty="0">
                <a:solidFill>
                  <a:srgbClr val="0365C0"/>
                </a:solidFill>
                <a:latin typeface="Arial"/>
                <a:cs typeface="Arial"/>
              </a:rPr>
              <a:t>Query strongly  associates</a:t>
            </a:r>
            <a:r>
              <a:rPr sz="2400" spc="-45" dirty="0">
                <a:solidFill>
                  <a:srgbClr val="0365C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365C0"/>
                </a:solidFill>
                <a:latin typeface="Arial"/>
                <a:cs typeface="Arial"/>
              </a:rPr>
              <a:t>with  </a:t>
            </a:r>
            <a:r>
              <a:rPr sz="2400" dirty="0">
                <a:solidFill>
                  <a:srgbClr val="0365C0"/>
                </a:solidFill>
                <a:latin typeface="Arial"/>
                <a:cs typeface="Arial"/>
              </a:rPr>
              <a:t>CS</a:t>
            </a:r>
            <a:r>
              <a:rPr sz="2400" spc="-30" dirty="0">
                <a:solidFill>
                  <a:srgbClr val="0365C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365C0"/>
                </a:solidFill>
                <a:latin typeface="Arial"/>
                <a:cs typeface="Arial"/>
              </a:rPr>
              <a:t>concept</a:t>
            </a:r>
            <a:endParaRPr sz="24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 rot="18780000">
            <a:off x="3120531" y="4939852"/>
            <a:ext cx="667392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330"/>
              </a:lnSpc>
            </a:pPr>
            <a:r>
              <a:rPr sz="2400" dirty="0">
                <a:solidFill>
                  <a:srgbClr val="53585F"/>
                </a:solidFill>
                <a:latin typeface="Arial"/>
                <a:cs typeface="Arial"/>
              </a:rPr>
              <a:t>data</a:t>
            </a:r>
            <a:endParaRPr sz="24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 rot="18660000">
            <a:off x="3767524" y="4973881"/>
            <a:ext cx="578329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330"/>
              </a:lnSpc>
            </a:pPr>
            <a:r>
              <a:rPr sz="2400" dirty="0">
                <a:solidFill>
                  <a:srgbClr val="53585F"/>
                </a:solidFill>
                <a:latin typeface="Arial"/>
                <a:cs typeface="Arial"/>
              </a:rPr>
              <a:t>info</a:t>
            </a:r>
            <a:endParaRPr sz="24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 rot="18660000">
            <a:off x="4222393" y="4741235"/>
            <a:ext cx="1126595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330"/>
              </a:lnSpc>
            </a:pPr>
            <a:r>
              <a:rPr sz="2400" dirty="0">
                <a:solidFill>
                  <a:srgbClr val="53585F"/>
                </a:solidFill>
                <a:latin typeface="Arial"/>
                <a:cs typeface="Arial"/>
              </a:rPr>
              <a:t>re</a:t>
            </a:r>
            <a:r>
              <a:rPr sz="2400" spc="-5" dirty="0">
                <a:solidFill>
                  <a:srgbClr val="53585F"/>
                </a:solidFill>
                <a:latin typeface="Arial"/>
                <a:cs typeface="Arial"/>
              </a:rPr>
              <a:t>t</a:t>
            </a:r>
            <a:r>
              <a:rPr sz="2400" dirty="0">
                <a:solidFill>
                  <a:srgbClr val="53585F"/>
                </a:solidFill>
                <a:latin typeface="Arial"/>
                <a:cs typeface="Arial"/>
              </a:rPr>
              <a:t>rieval</a:t>
            </a:r>
            <a:endParaRPr sz="24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 rot="18780000">
            <a:off x="4865799" y="4906155"/>
            <a:ext cx="748162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375"/>
              </a:lnSpc>
            </a:pPr>
            <a:r>
              <a:rPr sz="2400" spc="-45" dirty="0">
                <a:solidFill>
                  <a:srgbClr val="53585F"/>
                </a:solidFill>
                <a:latin typeface="Arial"/>
                <a:cs typeface="Arial"/>
              </a:rPr>
              <a:t>b</a:t>
            </a:r>
            <a:r>
              <a:rPr sz="2400" dirty="0">
                <a:solidFill>
                  <a:srgbClr val="53585F"/>
                </a:solidFill>
                <a:latin typeface="Arial"/>
                <a:cs typeface="Arial"/>
              </a:rPr>
              <a:t>r</a:t>
            </a:r>
            <a:r>
              <a:rPr sz="2400" spc="-45" dirty="0">
                <a:solidFill>
                  <a:srgbClr val="53585F"/>
                </a:solidFill>
                <a:latin typeface="Arial"/>
                <a:cs typeface="Arial"/>
              </a:rPr>
              <a:t>a</a:t>
            </a:r>
            <a:r>
              <a:rPr sz="3600" spc="-67" baseline="1157" dirty="0">
                <a:solidFill>
                  <a:srgbClr val="53585F"/>
                </a:solidFill>
                <a:latin typeface="Arial"/>
                <a:cs typeface="Arial"/>
              </a:rPr>
              <a:t>i</a:t>
            </a:r>
            <a:r>
              <a:rPr sz="3600" baseline="1157" dirty="0">
                <a:solidFill>
                  <a:srgbClr val="53585F"/>
                </a:solidFill>
                <a:latin typeface="Arial"/>
                <a:cs typeface="Arial"/>
              </a:rPr>
              <a:t>n</a:t>
            </a:r>
            <a:endParaRPr sz="3600" baseline="1157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 rot="18780000">
            <a:off x="5585591" y="4943849"/>
            <a:ext cx="656682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370"/>
              </a:lnSpc>
            </a:pPr>
            <a:r>
              <a:rPr sz="2400" dirty="0">
                <a:solidFill>
                  <a:srgbClr val="53585F"/>
                </a:solidFill>
                <a:latin typeface="Arial"/>
                <a:cs typeface="Arial"/>
              </a:rPr>
              <a:t>lung</a:t>
            </a:r>
            <a:endParaRPr sz="2400">
              <a:latin typeface="Arial"/>
              <a:cs typeface="Arial"/>
            </a:endParaRPr>
          </a:p>
        </p:txBody>
      </p:sp>
      <p:graphicFrame>
        <p:nvGraphicFramePr>
          <p:cNvPr id="14" name="object 14"/>
          <p:cNvGraphicFramePr>
            <a:graphicFrameLocks noGrp="1"/>
          </p:cNvGraphicFramePr>
          <p:nvPr/>
        </p:nvGraphicFramePr>
        <p:xfrm>
          <a:off x="3143250" y="7308850"/>
          <a:ext cx="2971799" cy="5969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94360"/>
                <a:gridCol w="594360"/>
                <a:gridCol w="594359"/>
                <a:gridCol w="594360"/>
                <a:gridCol w="594360"/>
              </a:tblGrid>
              <a:tr h="596900"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900"/>
                        </a:spcBef>
                      </a:pPr>
                      <a:r>
                        <a:rPr sz="2200" dirty="0">
                          <a:solidFill>
                            <a:srgbClr val="DCDEE0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114300" marB="0">
                    <a:lnL w="38100">
                      <a:solidFill>
                        <a:srgbClr val="00882B"/>
                      </a:solidFill>
                      <a:prstDash val="solid"/>
                    </a:lnL>
                    <a:lnR w="12700">
                      <a:solidFill>
                        <a:srgbClr val="DCDEE0"/>
                      </a:solidFill>
                      <a:prstDash val="solid"/>
                    </a:lnR>
                    <a:lnT w="38100">
                      <a:solidFill>
                        <a:srgbClr val="00882B"/>
                      </a:solidFill>
                      <a:prstDash val="solid"/>
                    </a:lnT>
                    <a:lnB w="38100">
                      <a:solidFill>
                        <a:srgbClr val="00882B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00"/>
                        </a:spcBef>
                      </a:pPr>
                      <a:r>
                        <a:rPr sz="2200" dirty="0">
                          <a:solidFill>
                            <a:srgbClr val="53585F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114300" marB="0">
                    <a:lnL w="12700">
                      <a:solidFill>
                        <a:srgbClr val="DCDEE0"/>
                      </a:solidFill>
                      <a:prstDash val="solid"/>
                    </a:lnL>
                    <a:lnR w="12700">
                      <a:solidFill>
                        <a:srgbClr val="DCDEE0"/>
                      </a:solidFill>
                      <a:prstDash val="solid"/>
                    </a:lnR>
                    <a:lnT w="38100">
                      <a:solidFill>
                        <a:srgbClr val="00882B"/>
                      </a:solidFill>
                      <a:prstDash val="solid"/>
                    </a:lnT>
                    <a:lnB w="38100">
                      <a:solidFill>
                        <a:srgbClr val="00882B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900"/>
                        </a:spcBef>
                      </a:pPr>
                      <a:r>
                        <a:rPr sz="2200" dirty="0">
                          <a:solidFill>
                            <a:srgbClr val="53585F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114300" marB="0">
                    <a:lnL w="12700">
                      <a:solidFill>
                        <a:srgbClr val="DCDEE0"/>
                      </a:solidFill>
                      <a:prstDash val="solid"/>
                    </a:lnL>
                    <a:lnR w="12700">
                      <a:solidFill>
                        <a:srgbClr val="DCDEE0"/>
                      </a:solidFill>
                      <a:prstDash val="solid"/>
                    </a:lnR>
                    <a:lnT w="38100">
                      <a:solidFill>
                        <a:srgbClr val="00882B"/>
                      </a:solidFill>
                      <a:prstDash val="solid"/>
                    </a:lnT>
                    <a:lnB w="38100">
                      <a:solidFill>
                        <a:srgbClr val="00882B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620" algn="ctr">
                        <a:lnSpc>
                          <a:spcPct val="100000"/>
                        </a:lnSpc>
                        <a:spcBef>
                          <a:spcPts val="900"/>
                        </a:spcBef>
                      </a:pPr>
                      <a:r>
                        <a:rPr sz="2200" dirty="0">
                          <a:solidFill>
                            <a:srgbClr val="DCDEE0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114300" marB="0">
                    <a:lnL w="12700">
                      <a:solidFill>
                        <a:srgbClr val="DCDEE0"/>
                      </a:solidFill>
                      <a:prstDash val="solid"/>
                    </a:lnL>
                    <a:lnR w="12700">
                      <a:solidFill>
                        <a:srgbClr val="DCDEE0"/>
                      </a:solidFill>
                      <a:prstDash val="solid"/>
                    </a:lnR>
                    <a:lnT w="38100">
                      <a:solidFill>
                        <a:srgbClr val="00882B"/>
                      </a:solidFill>
                      <a:prstDash val="solid"/>
                    </a:lnT>
                    <a:lnB w="38100">
                      <a:solidFill>
                        <a:srgbClr val="00882B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4445" algn="ctr">
                        <a:lnSpc>
                          <a:spcPct val="100000"/>
                        </a:lnSpc>
                        <a:spcBef>
                          <a:spcPts val="900"/>
                        </a:spcBef>
                      </a:pPr>
                      <a:r>
                        <a:rPr sz="2200" dirty="0">
                          <a:solidFill>
                            <a:srgbClr val="DCDEE0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114300" marB="0">
                    <a:lnL w="12700">
                      <a:solidFill>
                        <a:srgbClr val="DCDEE0"/>
                      </a:solidFill>
                      <a:prstDash val="solid"/>
                    </a:lnL>
                    <a:lnR w="38100">
                      <a:solidFill>
                        <a:srgbClr val="00882B"/>
                      </a:solidFill>
                      <a:prstDash val="solid"/>
                    </a:lnR>
                    <a:lnT w="38100">
                      <a:solidFill>
                        <a:srgbClr val="00882B"/>
                      </a:solidFill>
                      <a:prstDash val="solid"/>
                    </a:lnT>
                    <a:lnB w="38100">
                      <a:solidFill>
                        <a:srgbClr val="00882B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15" name="object 15"/>
          <p:cNvSpPr txBox="1"/>
          <p:nvPr/>
        </p:nvSpPr>
        <p:spPr>
          <a:xfrm>
            <a:off x="9366250" y="5664200"/>
            <a:ext cx="124206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750">
              <a:lnSpc>
                <a:spcPct val="100000"/>
              </a:lnSpc>
              <a:spcBef>
                <a:spcPts val="100"/>
              </a:spcBef>
              <a:tabLst>
                <a:tab pos="856615" algn="l"/>
              </a:tabLst>
            </a:pPr>
            <a:r>
              <a:rPr sz="2200" dirty="0">
                <a:solidFill>
                  <a:srgbClr val="0365C0"/>
                </a:solidFill>
                <a:latin typeface="Arial"/>
                <a:cs typeface="Arial"/>
              </a:rPr>
              <a:t>0.58	</a:t>
            </a:r>
            <a:r>
              <a:rPr sz="2200" dirty="0">
                <a:solidFill>
                  <a:srgbClr val="A6AAA9"/>
                </a:solidFill>
                <a:latin typeface="Arial"/>
                <a:cs typeface="Arial"/>
              </a:rPr>
              <a:t>0</a:t>
            </a:r>
            <a:endParaRPr sz="2200">
              <a:latin typeface="Arial"/>
              <a:cs typeface="Aria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9328150" y="5004942"/>
            <a:ext cx="1318260" cy="1191895"/>
            <a:chOff x="9328150" y="5004942"/>
            <a:chExt cx="1318260" cy="1191895"/>
          </a:xfrm>
        </p:grpSpPr>
        <p:sp>
          <p:nvSpPr>
            <p:cNvPr id="17" name="object 17"/>
            <p:cNvSpPr/>
            <p:nvPr/>
          </p:nvSpPr>
          <p:spPr>
            <a:xfrm>
              <a:off x="9980930" y="5518149"/>
              <a:ext cx="12700" cy="678180"/>
            </a:xfrm>
            <a:custGeom>
              <a:avLst/>
              <a:gdLst/>
              <a:ahLst/>
              <a:cxnLst/>
              <a:rect l="l" t="t" r="r" b="b"/>
              <a:pathLst>
                <a:path w="12700" h="678179">
                  <a:moveTo>
                    <a:pt x="12700" y="678179"/>
                  </a:moveTo>
                  <a:lnTo>
                    <a:pt x="0" y="678179"/>
                  </a:lnTo>
                  <a:lnTo>
                    <a:pt x="0" y="0"/>
                  </a:lnTo>
                  <a:lnTo>
                    <a:pt x="12700" y="0"/>
                  </a:lnTo>
                  <a:lnTo>
                    <a:pt x="12700" y="678179"/>
                  </a:lnTo>
                  <a:close/>
                </a:path>
              </a:pathLst>
            </a:custGeom>
            <a:solidFill>
              <a:srgbClr val="DCDE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9328150" y="5518149"/>
              <a:ext cx="1318260" cy="678180"/>
            </a:xfrm>
            <a:custGeom>
              <a:avLst/>
              <a:gdLst/>
              <a:ahLst/>
              <a:cxnLst/>
              <a:rect l="l" t="t" r="r" b="b"/>
              <a:pathLst>
                <a:path w="1318259" h="678179">
                  <a:moveTo>
                    <a:pt x="19050" y="0"/>
                  </a:moveTo>
                  <a:lnTo>
                    <a:pt x="19050" y="678180"/>
                  </a:lnTo>
                </a:path>
                <a:path w="1318259" h="678179">
                  <a:moveTo>
                    <a:pt x="1299210" y="0"/>
                  </a:moveTo>
                  <a:lnTo>
                    <a:pt x="1299210" y="678180"/>
                  </a:lnTo>
                </a:path>
                <a:path w="1318259" h="678179">
                  <a:moveTo>
                    <a:pt x="0" y="19050"/>
                  </a:moveTo>
                  <a:lnTo>
                    <a:pt x="1318260" y="19050"/>
                  </a:lnTo>
                </a:path>
                <a:path w="1318259" h="678179">
                  <a:moveTo>
                    <a:pt x="0" y="659130"/>
                  </a:moveTo>
                  <a:lnTo>
                    <a:pt x="1318260" y="659130"/>
                  </a:lnTo>
                </a:path>
              </a:pathLst>
            </a:custGeom>
            <a:ln w="38100">
              <a:solidFill>
                <a:srgbClr val="0365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9678984" y="5004942"/>
              <a:ext cx="392826" cy="64642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aphicFrame>
        <p:nvGraphicFramePr>
          <p:cNvPr id="20" name="object 20"/>
          <p:cNvGraphicFramePr>
            <a:graphicFrameLocks noGrp="1"/>
          </p:cNvGraphicFramePr>
          <p:nvPr/>
        </p:nvGraphicFramePr>
        <p:xfrm>
          <a:off x="3130550" y="5556250"/>
          <a:ext cx="2971799" cy="5969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94360"/>
                <a:gridCol w="594360"/>
                <a:gridCol w="594359"/>
                <a:gridCol w="594360"/>
                <a:gridCol w="594360"/>
              </a:tblGrid>
              <a:tr h="596900"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900"/>
                        </a:spcBef>
                      </a:pPr>
                      <a:r>
                        <a:rPr sz="2200" dirty="0">
                          <a:solidFill>
                            <a:srgbClr val="53585F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114300" marB="0">
                    <a:lnL w="38100">
                      <a:solidFill>
                        <a:srgbClr val="FF4C00"/>
                      </a:solidFill>
                      <a:prstDash val="solid"/>
                    </a:lnL>
                    <a:lnR w="12700">
                      <a:solidFill>
                        <a:srgbClr val="DCDEE0"/>
                      </a:solidFill>
                      <a:prstDash val="solid"/>
                    </a:lnR>
                    <a:lnT w="38100">
                      <a:solidFill>
                        <a:srgbClr val="FF4C00"/>
                      </a:solidFill>
                      <a:prstDash val="solid"/>
                    </a:lnT>
                    <a:lnB w="38100">
                      <a:solidFill>
                        <a:srgbClr val="FF4C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00"/>
                        </a:spcBef>
                      </a:pPr>
                      <a:r>
                        <a:rPr sz="2200" dirty="0">
                          <a:solidFill>
                            <a:srgbClr val="DCDEE0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114300" marB="0">
                    <a:lnL w="12700">
                      <a:solidFill>
                        <a:srgbClr val="DCDEE0"/>
                      </a:solidFill>
                      <a:prstDash val="solid"/>
                    </a:lnL>
                    <a:lnR w="12700">
                      <a:solidFill>
                        <a:srgbClr val="DCDEE0"/>
                      </a:solidFill>
                      <a:prstDash val="solid"/>
                    </a:lnR>
                    <a:lnT w="38100">
                      <a:solidFill>
                        <a:srgbClr val="FF4C00"/>
                      </a:solidFill>
                      <a:prstDash val="solid"/>
                    </a:lnT>
                    <a:lnB w="38100">
                      <a:solidFill>
                        <a:srgbClr val="FF4C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900"/>
                        </a:spcBef>
                      </a:pPr>
                      <a:r>
                        <a:rPr sz="2200" dirty="0">
                          <a:solidFill>
                            <a:srgbClr val="DCDEE0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114300" marB="0">
                    <a:lnL w="12700">
                      <a:solidFill>
                        <a:srgbClr val="DCDEE0"/>
                      </a:solidFill>
                      <a:prstDash val="solid"/>
                    </a:lnL>
                    <a:lnR w="12700">
                      <a:solidFill>
                        <a:srgbClr val="DCDEE0"/>
                      </a:solidFill>
                      <a:prstDash val="solid"/>
                    </a:lnR>
                    <a:lnT w="38100">
                      <a:solidFill>
                        <a:srgbClr val="FF4C00"/>
                      </a:solidFill>
                      <a:prstDash val="solid"/>
                    </a:lnT>
                    <a:lnB w="38100">
                      <a:solidFill>
                        <a:srgbClr val="FF4C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620" algn="ctr">
                        <a:lnSpc>
                          <a:spcPct val="100000"/>
                        </a:lnSpc>
                        <a:spcBef>
                          <a:spcPts val="900"/>
                        </a:spcBef>
                      </a:pPr>
                      <a:r>
                        <a:rPr sz="2200" dirty="0">
                          <a:solidFill>
                            <a:srgbClr val="DCDEE0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114300" marB="0">
                    <a:lnL w="12700">
                      <a:solidFill>
                        <a:srgbClr val="DCDEE0"/>
                      </a:solidFill>
                      <a:prstDash val="solid"/>
                    </a:lnL>
                    <a:lnR w="12700">
                      <a:solidFill>
                        <a:srgbClr val="DCDEE0"/>
                      </a:solidFill>
                      <a:prstDash val="solid"/>
                    </a:lnR>
                    <a:lnT w="38100">
                      <a:solidFill>
                        <a:srgbClr val="FF4C00"/>
                      </a:solidFill>
                      <a:prstDash val="solid"/>
                    </a:lnT>
                    <a:lnB w="38100">
                      <a:solidFill>
                        <a:srgbClr val="FF4C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4445" algn="ctr">
                        <a:lnSpc>
                          <a:spcPct val="100000"/>
                        </a:lnSpc>
                        <a:spcBef>
                          <a:spcPts val="900"/>
                        </a:spcBef>
                      </a:pPr>
                      <a:r>
                        <a:rPr sz="2200" dirty="0">
                          <a:solidFill>
                            <a:srgbClr val="DCDEE0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114300" marB="0">
                    <a:lnL w="12700">
                      <a:solidFill>
                        <a:srgbClr val="DCDEE0"/>
                      </a:solidFill>
                      <a:prstDash val="solid"/>
                    </a:lnL>
                    <a:lnR w="38100">
                      <a:solidFill>
                        <a:srgbClr val="FF4C00"/>
                      </a:solidFill>
                      <a:prstDash val="solid"/>
                    </a:lnR>
                    <a:lnT w="38100">
                      <a:solidFill>
                        <a:srgbClr val="FF4C00"/>
                      </a:solidFill>
                      <a:prstDash val="solid"/>
                    </a:lnT>
                    <a:lnB w="38100">
                      <a:solidFill>
                        <a:srgbClr val="FF4C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21" name="object 21"/>
          <p:cNvSpPr txBox="1"/>
          <p:nvPr/>
        </p:nvSpPr>
        <p:spPr>
          <a:xfrm>
            <a:off x="1686407" y="5558256"/>
            <a:ext cx="12706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5" dirty="0">
                <a:solidFill>
                  <a:srgbClr val="FF4C00"/>
                </a:solidFill>
                <a:latin typeface="Arial"/>
                <a:cs typeface="Arial"/>
              </a:rPr>
              <a:t>query</a:t>
            </a:r>
            <a:endParaRPr sz="36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923583" y="7326858"/>
            <a:ext cx="20339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00882B"/>
                </a:solidFill>
                <a:latin typeface="Arial"/>
                <a:cs typeface="Arial"/>
              </a:rPr>
              <a:t>document</a:t>
            </a:r>
            <a:endParaRPr sz="3600">
              <a:latin typeface="Arial"/>
              <a:cs typeface="Arial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6877964" y="7505586"/>
            <a:ext cx="1718260" cy="2476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6680200" y="5969000"/>
            <a:ext cx="1991360" cy="645160"/>
          </a:xfrm>
          <a:prstGeom prst="rect">
            <a:avLst/>
          </a:prstGeom>
        </p:spPr>
        <p:txBody>
          <a:bodyPr vert="horz" wrap="square" lIns="0" tIns="124460" rIns="0" bIns="0" rtlCol="0">
            <a:spAutoFit/>
          </a:bodyPr>
          <a:lstStyle/>
          <a:p>
            <a:pPr marL="12700" marR="5080" indent="520700">
              <a:lnSpc>
                <a:spcPct val="69400"/>
              </a:lnSpc>
              <a:spcBef>
                <a:spcPts val="980"/>
              </a:spcBef>
            </a:pPr>
            <a:r>
              <a:rPr sz="2400" dirty="0">
                <a:solidFill>
                  <a:srgbClr val="53585F"/>
                </a:solidFill>
                <a:latin typeface="Arial"/>
                <a:cs typeface="Arial"/>
              </a:rPr>
              <a:t>Map </a:t>
            </a:r>
            <a:r>
              <a:rPr sz="2400" spc="-5" dirty="0">
                <a:solidFill>
                  <a:srgbClr val="53585F"/>
                </a:solidFill>
                <a:latin typeface="Arial"/>
                <a:cs typeface="Arial"/>
              </a:rPr>
              <a:t>to  </a:t>
            </a:r>
            <a:r>
              <a:rPr sz="2400" dirty="0">
                <a:solidFill>
                  <a:srgbClr val="53585F"/>
                </a:solidFill>
                <a:latin typeface="Arial"/>
                <a:cs typeface="Arial"/>
              </a:rPr>
              <a:t>concept</a:t>
            </a:r>
            <a:r>
              <a:rPr sz="2400" spc="-105" dirty="0">
                <a:solidFill>
                  <a:srgbClr val="53585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53585F"/>
                </a:solidFill>
                <a:latin typeface="Arial"/>
                <a:cs typeface="Arial"/>
              </a:rPr>
              <a:t>space</a:t>
            </a:r>
            <a:endParaRPr sz="24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756400" y="7734300"/>
            <a:ext cx="1991360" cy="645160"/>
          </a:xfrm>
          <a:prstGeom prst="rect">
            <a:avLst/>
          </a:prstGeom>
        </p:spPr>
        <p:txBody>
          <a:bodyPr vert="horz" wrap="square" lIns="0" tIns="124460" rIns="0" bIns="0" rtlCol="0">
            <a:spAutoFit/>
          </a:bodyPr>
          <a:lstStyle/>
          <a:p>
            <a:pPr marL="12700" marR="5080" indent="88900">
              <a:lnSpc>
                <a:spcPct val="69400"/>
              </a:lnSpc>
              <a:spcBef>
                <a:spcPts val="980"/>
              </a:spcBef>
            </a:pPr>
            <a:r>
              <a:rPr sz="2400" dirty="0">
                <a:solidFill>
                  <a:srgbClr val="53585F"/>
                </a:solidFill>
                <a:latin typeface="Arial"/>
                <a:cs typeface="Arial"/>
              </a:rPr>
              <a:t>Un-map </a:t>
            </a:r>
            <a:r>
              <a:rPr sz="2400" spc="-5" dirty="0">
                <a:solidFill>
                  <a:srgbClr val="53585F"/>
                </a:solidFill>
                <a:latin typeface="Arial"/>
                <a:cs typeface="Arial"/>
              </a:rPr>
              <a:t>from  </a:t>
            </a:r>
            <a:r>
              <a:rPr sz="2400" dirty="0">
                <a:solidFill>
                  <a:srgbClr val="53585F"/>
                </a:solidFill>
                <a:latin typeface="Arial"/>
                <a:cs typeface="Arial"/>
              </a:rPr>
              <a:t>concept</a:t>
            </a:r>
            <a:r>
              <a:rPr sz="2400" spc="-105" dirty="0">
                <a:solidFill>
                  <a:srgbClr val="53585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53585F"/>
                </a:solidFill>
                <a:latin typeface="Arial"/>
                <a:cs typeface="Arial"/>
              </a:rPr>
              <a:t>space</a:t>
            </a:r>
            <a:endParaRPr sz="24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5372100" y="469900"/>
            <a:ext cx="2586355" cy="619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900" dirty="0">
                <a:latin typeface="Arial"/>
                <a:cs typeface="Arial"/>
              </a:rPr>
              <a:t>Case</a:t>
            </a:r>
            <a:r>
              <a:rPr sz="3900" spc="-75" dirty="0">
                <a:latin typeface="Arial"/>
                <a:cs typeface="Arial"/>
              </a:rPr>
              <a:t> </a:t>
            </a:r>
            <a:r>
              <a:rPr sz="3900" spc="-5" dirty="0">
                <a:latin typeface="Arial"/>
                <a:cs typeface="Arial"/>
              </a:rPr>
              <a:t>Study</a:t>
            </a:r>
            <a:endParaRPr sz="3900">
              <a:latin typeface="Arial"/>
              <a:cs typeface="Arial"/>
            </a:endParaRPr>
          </a:p>
        </p:txBody>
      </p:sp>
      <p:sp>
        <p:nvSpPr>
          <p:cNvPr id="27" name="object 27"/>
          <p:cNvSpPr txBox="1">
            <a:spLocks noGrp="1"/>
          </p:cNvSpPr>
          <p:nvPr>
            <p:ph type="title"/>
          </p:nvPr>
        </p:nvSpPr>
        <p:spPr>
          <a:xfrm>
            <a:off x="4914900" y="1079500"/>
            <a:ext cx="3508375" cy="741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700" spc="-5" dirty="0"/>
              <a:t>Observation</a:t>
            </a:r>
            <a:endParaRPr sz="47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32000" y="3556000"/>
            <a:ext cx="8938895" cy="25882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335" algn="ctr">
              <a:lnSpc>
                <a:spcPct val="100000"/>
              </a:lnSpc>
              <a:spcBef>
                <a:spcPts val="100"/>
              </a:spcBef>
            </a:pPr>
            <a:r>
              <a:rPr sz="8400" b="0" spc="-5" dirty="0">
                <a:latin typeface="Arial"/>
                <a:cs typeface="Arial"/>
              </a:rPr>
              <a:t>Switch Gear</a:t>
            </a:r>
            <a:r>
              <a:rPr sz="8400" b="0" spc="-25" dirty="0">
                <a:latin typeface="Arial"/>
                <a:cs typeface="Arial"/>
              </a:rPr>
              <a:t> </a:t>
            </a:r>
            <a:r>
              <a:rPr sz="8400" b="0" spc="-5" dirty="0">
                <a:latin typeface="Arial"/>
                <a:cs typeface="Arial"/>
              </a:rPr>
              <a:t>to</a:t>
            </a:r>
            <a:endParaRPr sz="84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20"/>
              </a:spcBef>
            </a:pPr>
            <a:r>
              <a:rPr sz="8400" spc="-155" dirty="0">
                <a:solidFill>
                  <a:srgbClr val="648D26"/>
                </a:solidFill>
              </a:rPr>
              <a:t>Text</a:t>
            </a:r>
            <a:r>
              <a:rPr sz="8400" spc="-95" dirty="0">
                <a:solidFill>
                  <a:srgbClr val="648D26"/>
                </a:solidFill>
              </a:rPr>
              <a:t> </a:t>
            </a:r>
            <a:r>
              <a:rPr sz="8400" spc="-15" dirty="0">
                <a:solidFill>
                  <a:srgbClr val="648D26"/>
                </a:solidFill>
              </a:rPr>
              <a:t>Visualization</a:t>
            </a:r>
            <a:endParaRPr sz="8400"/>
          </a:p>
        </p:txBody>
      </p:sp>
      <p:sp>
        <p:nvSpPr>
          <p:cNvPr id="3" name="object 3"/>
          <p:cNvSpPr txBox="1"/>
          <p:nvPr/>
        </p:nvSpPr>
        <p:spPr>
          <a:xfrm>
            <a:off x="12310173" y="9048501"/>
            <a:ext cx="3644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47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60400" y="1409700"/>
            <a:ext cx="11671300" cy="83439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96900" y="539495"/>
            <a:ext cx="11831320" cy="10242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550" spc="-75" dirty="0"/>
              <a:t>Word/Tag </a:t>
            </a:r>
            <a:r>
              <a:rPr sz="6550" dirty="0"/>
              <a:t>Cloud </a:t>
            </a:r>
            <a:r>
              <a:rPr sz="6550" b="0" spc="-5" dirty="0">
                <a:latin typeface="Arial"/>
                <a:cs typeface="Arial"/>
              </a:rPr>
              <a:t>(still</a:t>
            </a:r>
            <a:r>
              <a:rPr sz="6550" b="0" spc="-15" dirty="0">
                <a:latin typeface="Arial"/>
                <a:cs typeface="Arial"/>
              </a:rPr>
              <a:t> </a:t>
            </a:r>
            <a:r>
              <a:rPr sz="6550" b="0" dirty="0">
                <a:latin typeface="Arial"/>
                <a:cs typeface="Arial"/>
              </a:rPr>
              <a:t>popular?)</a:t>
            </a:r>
            <a:endParaRPr sz="65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42900" y="8726169"/>
            <a:ext cx="2306955" cy="3136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900" u="sng" spc="-15" dirty="0">
                <a:uFill>
                  <a:solidFill>
                    <a:srgbClr val="000000"/>
                  </a:solidFill>
                </a:uFill>
                <a:latin typeface="Arial"/>
                <a:cs typeface="Arial"/>
                <a:hlinkClick r:id="rId3"/>
              </a:rPr>
              <a:t>http://www.wordle.net</a:t>
            </a:r>
            <a:endParaRPr sz="19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310173" y="9048501"/>
            <a:ext cx="3644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48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624015" y="1650975"/>
            <a:ext cx="6882894" cy="74200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84200" y="569468"/>
            <a:ext cx="11855450" cy="972819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pc="-20" dirty="0"/>
              <a:t>Word </a:t>
            </a:r>
            <a:r>
              <a:rPr spc="5" dirty="0"/>
              <a:t>Counts </a:t>
            </a:r>
            <a:r>
              <a:rPr b="0" spc="5" dirty="0">
                <a:latin typeface="Arial"/>
                <a:cs typeface="Arial"/>
              </a:rPr>
              <a:t>(words as</a:t>
            </a:r>
            <a:r>
              <a:rPr b="0" spc="-25" dirty="0">
                <a:latin typeface="Arial"/>
                <a:cs typeface="Arial"/>
              </a:rPr>
              <a:t> </a:t>
            </a:r>
            <a:r>
              <a:rPr b="0" spc="5" dirty="0">
                <a:latin typeface="Arial"/>
                <a:cs typeface="Arial"/>
              </a:rPr>
              <a:t>bubbles)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09600" y="9043161"/>
            <a:ext cx="5772150" cy="3905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u="heavy" spc="-15" dirty="0">
                <a:uFill>
                  <a:solidFill>
                    <a:srgbClr val="000000"/>
                  </a:solidFill>
                </a:uFill>
                <a:latin typeface="Arial"/>
                <a:cs typeface="Arial"/>
                <a:hlinkClick r:id="rId3"/>
              </a:rPr>
              <a:t>http://www.infocaptor.com/bubble-my-page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310173" y="9048501"/>
            <a:ext cx="3644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49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5400" y="1333500"/>
            <a:ext cx="12284138" cy="70739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546600" y="152400"/>
            <a:ext cx="3925570" cy="9855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300" spc="-30" dirty="0"/>
              <a:t>Word</a:t>
            </a:r>
            <a:r>
              <a:rPr sz="6300" spc="-75" dirty="0"/>
              <a:t> </a:t>
            </a:r>
            <a:r>
              <a:rPr sz="6300" spc="-90" dirty="0"/>
              <a:t>Tree</a:t>
            </a:r>
            <a:endParaRPr sz="6300"/>
          </a:p>
        </p:txBody>
      </p:sp>
      <p:sp>
        <p:nvSpPr>
          <p:cNvPr id="4" name="object 4"/>
          <p:cNvSpPr txBox="1"/>
          <p:nvPr/>
        </p:nvSpPr>
        <p:spPr>
          <a:xfrm>
            <a:off x="266700" y="8826500"/>
            <a:ext cx="428942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u="sng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  <a:hlinkClick r:id="rId3"/>
              </a:rPr>
              <a:t>http://www.jasondavies.com/wordtree/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310173" y="9048501"/>
            <a:ext cx="3644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50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7500" y="191515"/>
            <a:ext cx="12375515" cy="170116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7780" algn="ctr">
              <a:lnSpc>
                <a:spcPts val="8640"/>
              </a:lnSpc>
              <a:spcBef>
                <a:spcPts val="90"/>
              </a:spcBef>
            </a:pPr>
            <a:r>
              <a:rPr sz="7400" b="0" spc="-10" dirty="0">
                <a:latin typeface="Arial"/>
                <a:cs typeface="Arial"/>
              </a:rPr>
              <a:t>Phrase </a:t>
            </a:r>
            <a:r>
              <a:rPr sz="7400" b="0" spc="-5" dirty="0">
                <a:latin typeface="Arial"/>
                <a:cs typeface="Arial"/>
              </a:rPr>
              <a:t>Net</a:t>
            </a:r>
            <a:endParaRPr sz="7400">
              <a:latin typeface="Arial"/>
              <a:cs typeface="Arial"/>
            </a:endParaRPr>
          </a:p>
          <a:p>
            <a:pPr algn="ctr">
              <a:lnSpc>
                <a:spcPts val="4560"/>
              </a:lnSpc>
              <a:tabLst>
                <a:tab pos="7727315" algn="l"/>
                <a:tab pos="8150859" algn="l"/>
              </a:tabLst>
            </a:pPr>
            <a:r>
              <a:rPr sz="4000" b="0" spc="-10" dirty="0">
                <a:latin typeface="Arial"/>
                <a:cs typeface="Arial"/>
              </a:rPr>
              <a:t>Visualize </a:t>
            </a:r>
            <a:r>
              <a:rPr sz="4000" b="0" spc="-5" dirty="0">
                <a:latin typeface="Arial"/>
                <a:cs typeface="Arial"/>
              </a:rPr>
              <a:t>pairs </a:t>
            </a:r>
            <a:r>
              <a:rPr sz="4000" b="0" dirty="0">
                <a:latin typeface="Arial"/>
                <a:cs typeface="Arial"/>
              </a:rPr>
              <a:t>of</a:t>
            </a:r>
            <a:r>
              <a:rPr sz="4000" b="0" spc="45" dirty="0">
                <a:latin typeface="Arial"/>
                <a:cs typeface="Arial"/>
              </a:rPr>
              <a:t> </a:t>
            </a:r>
            <a:r>
              <a:rPr sz="4000" b="0" dirty="0">
                <a:latin typeface="Arial"/>
                <a:cs typeface="Arial"/>
              </a:rPr>
              <a:t>words</a:t>
            </a:r>
            <a:r>
              <a:rPr sz="4000" b="0" spc="10" dirty="0">
                <a:latin typeface="Arial"/>
                <a:cs typeface="Arial"/>
              </a:rPr>
              <a:t> </a:t>
            </a:r>
            <a:r>
              <a:rPr sz="4000" b="0" spc="-5" dirty="0">
                <a:latin typeface="Arial"/>
                <a:cs typeface="Arial"/>
              </a:rPr>
              <a:t>satisfying	</a:t>
            </a:r>
            <a:r>
              <a:rPr sz="4000" b="0" dirty="0">
                <a:latin typeface="Arial"/>
                <a:cs typeface="Arial"/>
              </a:rPr>
              <a:t>a	</a:t>
            </a:r>
            <a:r>
              <a:rPr sz="4000" b="0" spc="-5" dirty="0">
                <a:latin typeface="Arial"/>
                <a:cs typeface="Arial"/>
              </a:rPr>
              <a:t>pattern (“X </a:t>
            </a:r>
            <a:r>
              <a:rPr sz="4000" b="0" dirty="0">
                <a:latin typeface="Arial"/>
                <a:cs typeface="Arial"/>
              </a:rPr>
              <a:t>and</a:t>
            </a:r>
            <a:r>
              <a:rPr sz="4000" b="0" spc="-130" dirty="0">
                <a:latin typeface="Arial"/>
                <a:cs typeface="Arial"/>
              </a:rPr>
              <a:t> </a:t>
            </a:r>
            <a:r>
              <a:rPr sz="4000" b="0" dirty="0">
                <a:latin typeface="Arial"/>
                <a:cs typeface="Arial"/>
              </a:rPr>
              <a:t>Y”)</a:t>
            </a:r>
            <a:endParaRPr sz="40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2322873" y="9131300"/>
            <a:ext cx="33909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330"/>
              </a:lnSpc>
            </a:pPr>
            <a:r>
              <a:rPr sz="2400" dirty="0">
                <a:latin typeface="Arial"/>
                <a:cs typeface="Arial"/>
              </a:rPr>
              <a:t>51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5250" y="2393950"/>
            <a:ext cx="12649200" cy="73596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04800" y="9347200"/>
            <a:ext cx="22028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"/>
                <a:cs typeface="Arial"/>
                <a:hlinkClick r:id="rId3"/>
              </a:rPr>
              <a:t>http://hint.fm/projects/phrasenet/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8800" y="467868"/>
            <a:ext cx="11889105" cy="124460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ts val="7070"/>
              </a:lnSpc>
              <a:spcBef>
                <a:spcPts val="114"/>
              </a:spcBef>
            </a:pPr>
            <a:r>
              <a:rPr b="0" spc="-80" dirty="0">
                <a:latin typeface="Arial"/>
                <a:cs typeface="Arial"/>
              </a:rPr>
              <a:t>Termite: </a:t>
            </a:r>
            <a:r>
              <a:rPr b="0" spc="-135" dirty="0">
                <a:latin typeface="Arial"/>
                <a:cs typeface="Arial"/>
              </a:rPr>
              <a:t>Topic </a:t>
            </a:r>
            <a:r>
              <a:rPr b="0" spc="5" dirty="0">
                <a:latin typeface="Arial"/>
                <a:cs typeface="Arial"/>
              </a:rPr>
              <a:t>Model</a:t>
            </a:r>
            <a:r>
              <a:rPr b="0" spc="95" dirty="0">
                <a:latin typeface="Arial"/>
                <a:cs typeface="Arial"/>
              </a:rPr>
              <a:t> </a:t>
            </a:r>
            <a:r>
              <a:rPr b="0" spc="-5" dirty="0">
                <a:latin typeface="Arial"/>
                <a:cs typeface="Arial"/>
              </a:rPr>
              <a:t>Visualization</a:t>
            </a:r>
          </a:p>
          <a:p>
            <a:pPr marL="3073400">
              <a:lnSpc>
                <a:spcPts val="2510"/>
              </a:lnSpc>
            </a:pPr>
            <a:r>
              <a:rPr sz="2400" b="0" spc="-5" dirty="0">
                <a:latin typeface="Arial"/>
                <a:cs typeface="Arial"/>
                <a:hlinkClick r:id="rId2"/>
              </a:rPr>
              <a:t>http://vis.stanford.edu/papers/termite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80245" y="2106173"/>
            <a:ext cx="11511646" cy="764742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71500" y="280670"/>
            <a:ext cx="11887200" cy="15640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R="15875" algn="ctr">
              <a:lnSpc>
                <a:spcPct val="100000"/>
              </a:lnSpc>
              <a:spcBef>
                <a:spcPts val="90"/>
              </a:spcBef>
            </a:pPr>
            <a:r>
              <a:rPr sz="6900" spc="-10" dirty="0"/>
              <a:t>TF-IDF</a:t>
            </a:r>
            <a:endParaRPr sz="6900"/>
          </a:p>
          <a:p>
            <a:pPr algn="ctr">
              <a:lnSpc>
                <a:spcPct val="100000"/>
              </a:lnSpc>
              <a:spcBef>
                <a:spcPts val="120"/>
              </a:spcBef>
            </a:pPr>
            <a:r>
              <a:rPr sz="3100" spc="10" dirty="0">
                <a:solidFill>
                  <a:srgbClr val="0365C0"/>
                </a:solidFill>
              </a:rPr>
              <a:t>A </a:t>
            </a:r>
            <a:r>
              <a:rPr sz="3100" spc="-15" dirty="0">
                <a:solidFill>
                  <a:srgbClr val="0365C0"/>
                </a:solidFill>
              </a:rPr>
              <a:t>word’s </a:t>
            </a:r>
            <a:r>
              <a:rPr sz="3100" spc="5" dirty="0">
                <a:solidFill>
                  <a:srgbClr val="0365C0"/>
                </a:solidFill>
              </a:rPr>
              <a:t>importance score </a:t>
            </a:r>
            <a:r>
              <a:rPr sz="3100" b="0" spc="5" dirty="0">
                <a:latin typeface="Arial"/>
                <a:cs typeface="Arial"/>
              </a:rPr>
              <a:t>in </a:t>
            </a:r>
            <a:r>
              <a:rPr sz="3100" b="0" spc="10" dirty="0">
                <a:latin typeface="Arial"/>
                <a:cs typeface="Arial"/>
              </a:rPr>
              <a:t>a </a:t>
            </a:r>
            <a:r>
              <a:rPr sz="3100" spc="5" dirty="0">
                <a:solidFill>
                  <a:srgbClr val="773F9B"/>
                </a:solidFill>
              </a:rPr>
              <a:t>document</a:t>
            </a:r>
            <a:r>
              <a:rPr sz="3100" b="0" spc="5" dirty="0">
                <a:latin typeface="Arial"/>
                <a:cs typeface="Arial"/>
              </a:rPr>
              <a:t>, </a:t>
            </a:r>
            <a:r>
              <a:rPr sz="3100" b="0" spc="10" dirty="0">
                <a:latin typeface="Arial"/>
                <a:cs typeface="Arial"/>
              </a:rPr>
              <a:t>among </a:t>
            </a:r>
            <a:r>
              <a:rPr sz="3100" spc="10" dirty="0">
                <a:solidFill>
                  <a:srgbClr val="00882B"/>
                </a:solidFill>
              </a:rPr>
              <a:t>N</a:t>
            </a:r>
            <a:r>
              <a:rPr sz="3100" spc="-50" dirty="0">
                <a:solidFill>
                  <a:srgbClr val="00882B"/>
                </a:solidFill>
              </a:rPr>
              <a:t> </a:t>
            </a:r>
            <a:r>
              <a:rPr sz="3100" spc="5" dirty="0">
                <a:solidFill>
                  <a:srgbClr val="00882B"/>
                </a:solidFill>
              </a:rPr>
              <a:t>documents</a:t>
            </a:r>
            <a:endParaRPr sz="31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57200" y="2295905"/>
            <a:ext cx="11869420" cy="513842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>
              <a:lnSpc>
                <a:spcPct val="100899"/>
              </a:lnSpc>
              <a:spcBef>
                <a:spcPts val="80"/>
              </a:spcBef>
            </a:pPr>
            <a:r>
              <a:rPr sz="3800" b="1" spc="10" dirty="0">
                <a:latin typeface="Arial"/>
                <a:cs typeface="Arial"/>
              </a:rPr>
              <a:t>When </a:t>
            </a:r>
            <a:r>
              <a:rPr sz="3800" spc="5" dirty="0">
                <a:latin typeface="Arial"/>
                <a:cs typeface="Arial"/>
              </a:rPr>
              <a:t>to </a:t>
            </a:r>
            <a:r>
              <a:rPr sz="3800" spc="10" dirty="0">
                <a:latin typeface="Arial"/>
                <a:cs typeface="Arial"/>
              </a:rPr>
              <a:t>use </a:t>
            </a:r>
            <a:r>
              <a:rPr sz="3800" spc="5" dirty="0">
                <a:latin typeface="Arial"/>
                <a:cs typeface="Arial"/>
              </a:rPr>
              <a:t>it? </a:t>
            </a:r>
            <a:r>
              <a:rPr sz="3800" spc="10" dirty="0">
                <a:latin typeface="Arial"/>
                <a:cs typeface="Arial"/>
              </a:rPr>
              <a:t>Everywhere you use “word </a:t>
            </a:r>
            <a:r>
              <a:rPr sz="3800" spc="5" dirty="0">
                <a:latin typeface="Arial"/>
                <a:cs typeface="Arial"/>
              </a:rPr>
              <a:t>count”,</a:t>
            </a:r>
            <a:r>
              <a:rPr sz="3800" spc="-45" dirty="0">
                <a:latin typeface="Arial"/>
                <a:cs typeface="Arial"/>
              </a:rPr>
              <a:t> </a:t>
            </a:r>
            <a:r>
              <a:rPr sz="3800" spc="10" dirty="0">
                <a:latin typeface="Arial"/>
                <a:cs typeface="Arial"/>
              </a:rPr>
              <a:t>you  can </a:t>
            </a:r>
            <a:r>
              <a:rPr sz="3800" spc="5" dirty="0">
                <a:latin typeface="Arial"/>
                <a:cs typeface="Arial"/>
              </a:rPr>
              <a:t>likely </a:t>
            </a:r>
            <a:r>
              <a:rPr sz="3800" spc="10" dirty="0">
                <a:latin typeface="Arial"/>
                <a:cs typeface="Arial"/>
              </a:rPr>
              <a:t>use</a:t>
            </a:r>
            <a:r>
              <a:rPr sz="3800" spc="-75" dirty="0">
                <a:latin typeface="Arial"/>
                <a:cs typeface="Arial"/>
              </a:rPr>
              <a:t> </a:t>
            </a:r>
            <a:r>
              <a:rPr sz="3800" spc="-55" dirty="0">
                <a:latin typeface="Arial"/>
                <a:cs typeface="Arial"/>
              </a:rPr>
              <a:t>TF-IDF.</a:t>
            </a:r>
            <a:endParaRPr sz="3800">
              <a:latin typeface="Arial"/>
              <a:cs typeface="Arial"/>
            </a:endParaRPr>
          </a:p>
          <a:p>
            <a:pPr marL="101600">
              <a:lnSpc>
                <a:spcPct val="100000"/>
              </a:lnSpc>
              <a:spcBef>
                <a:spcPts val="2840"/>
              </a:spcBef>
            </a:pPr>
            <a:r>
              <a:rPr sz="3800" b="1" spc="5" dirty="0">
                <a:latin typeface="Arial"/>
                <a:cs typeface="Arial"/>
              </a:rPr>
              <a:t>TF</a:t>
            </a:r>
            <a:r>
              <a:rPr sz="3800" spc="5" dirty="0">
                <a:latin typeface="Arial"/>
                <a:cs typeface="Arial"/>
              </a:rPr>
              <a:t>: </a:t>
            </a:r>
            <a:r>
              <a:rPr sz="3800" b="1" spc="10" dirty="0">
                <a:solidFill>
                  <a:srgbClr val="0052BF"/>
                </a:solidFill>
                <a:latin typeface="Arial"/>
                <a:cs typeface="Arial"/>
              </a:rPr>
              <a:t>term</a:t>
            </a:r>
            <a:r>
              <a:rPr sz="3800" b="1" dirty="0">
                <a:solidFill>
                  <a:srgbClr val="0052BF"/>
                </a:solidFill>
                <a:latin typeface="Arial"/>
                <a:cs typeface="Arial"/>
              </a:rPr>
              <a:t> </a:t>
            </a:r>
            <a:r>
              <a:rPr sz="3800" spc="10" dirty="0">
                <a:latin typeface="Arial"/>
                <a:cs typeface="Arial"/>
              </a:rPr>
              <a:t>frequency</a:t>
            </a:r>
            <a:endParaRPr sz="3800">
              <a:latin typeface="Arial"/>
              <a:cs typeface="Arial"/>
            </a:endParaRPr>
          </a:p>
          <a:p>
            <a:pPr marL="101600">
              <a:lnSpc>
                <a:spcPct val="100000"/>
              </a:lnSpc>
              <a:spcBef>
                <a:spcPts val="40"/>
              </a:spcBef>
            </a:pPr>
            <a:r>
              <a:rPr sz="3800" spc="10" dirty="0">
                <a:latin typeface="Arial"/>
                <a:cs typeface="Arial"/>
              </a:rPr>
              <a:t>= #appearance a</a:t>
            </a:r>
            <a:r>
              <a:rPr sz="3800" spc="-15" dirty="0">
                <a:latin typeface="Arial"/>
                <a:cs typeface="Arial"/>
              </a:rPr>
              <a:t> </a:t>
            </a:r>
            <a:r>
              <a:rPr sz="3800" b="1" spc="5" dirty="0">
                <a:solidFill>
                  <a:srgbClr val="763F9B"/>
                </a:solidFill>
                <a:latin typeface="Arial"/>
                <a:cs typeface="Arial"/>
              </a:rPr>
              <a:t>document</a:t>
            </a:r>
            <a:endParaRPr sz="3800">
              <a:latin typeface="Arial"/>
              <a:cs typeface="Arial"/>
            </a:endParaRPr>
          </a:p>
          <a:p>
            <a:pPr marL="438150">
              <a:lnSpc>
                <a:spcPct val="100000"/>
              </a:lnSpc>
              <a:spcBef>
                <a:spcPts val="90"/>
              </a:spcBef>
            </a:pPr>
            <a:r>
              <a:rPr sz="3150" spc="10" dirty="0">
                <a:solidFill>
                  <a:srgbClr val="DE6A10"/>
                </a:solidFill>
                <a:latin typeface="Arial"/>
                <a:cs typeface="Arial"/>
              </a:rPr>
              <a:t>(high, </a:t>
            </a:r>
            <a:r>
              <a:rPr sz="3150" spc="5" dirty="0">
                <a:solidFill>
                  <a:srgbClr val="DE6A10"/>
                </a:solidFill>
                <a:latin typeface="Arial"/>
                <a:cs typeface="Arial"/>
              </a:rPr>
              <a:t>if </a:t>
            </a:r>
            <a:r>
              <a:rPr sz="3150" spc="15" dirty="0">
                <a:solidFill>
                  <a:srgbClr val="DE6A10"/>
                </a:solidFill>
                <a:latin typeface="Arial"/>
                <a:cs typeface="Arial"/>
              </a:rPr>
              <a:t>terms appear </a:t>
            </a:r>
            <a:r>
              <a:rPr sz="3150" spc="20" dirty="0">
                <a:solidFill>
                  <a:srgbClr val="DE6A10"/>
                </a:solidFill>
                <a:latin typeface="Arial"/>
                <a:cs typeface="Arial"/>
              </a:rPr>
              <a:t>many </a:t>
            </a:r>
            <a:r>
              <a:rPr sz="3150" spc="15" dirty="0">
                <a:solidFill>
                  <a:srgbClr val="DE6A10"/>
                </a:solidFill>
                <a:latin typeface="Arial"/>
                <a:cs typeface="Arial"/>
              </a:rPr>
              <a:t>times </a:t>
            </a:r>
            <a:r>
              <a:rPr sz="3150" spc="10" dirty="0">
                <a:solidFill>
                  <a:srgbClr val="DE6A10"/>
                </a:solidFill>
                <a:latin typeface="Arial"/>
                <a:cs typeface="Arial"/>
              </a:rPr>
              <a:t>in this</a:t>
            </a:r>
            <a:r>
              <a:rPr sz="3150" spc="-50" dirty="0">
                <a:solidFill>
                  <a:srgbClr val="DE6A10"/>
                </a:solidFill>
                <a:latin typeface="Arial"/>
                <a:cs typeface="Arial"/>
              </a:rPr>
              <a:t> </a:t>
            </a:r>
            <a:r>
              <a:rPr sz="3150" spc="15" dirty="0">
                <a:solidFill>
                  <a:srgbClr val="DE6A10"/>
                </a:solidFill>
                <a:latin typeface="Arial"/>
                <a:cs typeface="Arial"/>
              </a:rPr>
              <a:t>document)</a:t>
            </a:r>
            <a:endParaRPr sz="3150">
              <a:latin typeface="Arial"/>
              <a:cs typeface="Arial"/>
            </a:endParaRPr>
          </a:p>
          <a:p>
            <a:pPr marL="101600">
              <a:lnSpc>
                <a:spcPct val="100000"/>
              </a:lnSpc>
              <a:spcBef>
                <a:spcPts val="2170"/>
              </a:spcBef>
            </a:pPr>
            <a:r>
              <a:rPr sz="3800" b="1" spc="5" dirty="0">
                <a:latin typeface="Arial"/>
                <a:cs typeface="Arial"/>
              </a:rPr>
              <a:t>IDF</a:t>
            </a:r>
            <a:r>
              <a:rPr sz="3800" spc="5" dirty="0">
                <a:latin typeface="Arial"/>
                <a:cs typeface="Arial"/>
              </a:rPr>
              <a:t>: </a:t>
            </a:r>
            <a:r>
              <a:rPr sz="3800" spc="10" dirty="0">
                <a:latin typeface="Arial"/>
                <a:cs typeface="Arial"/>
              </a:rPr>
              <a:t>inverse document</a:t>
            </a:r>
            <a:r>
              <a:rPr sz="3800" spc="-10" dirty="0">
                <a:latin typeface="Arial"/>
                <a:cs typeface="Arial"/>
              </a:rPr>
              <a:t> </a:t>
            </a:r>
            <a:r>
              <a:rPr sz="3800" spc="10" dirty="0">
                <a:latin typeface="Arial"/>
                <a:cs typeface="Arial"/>
              </a:rPr>
              <a:t>frequency</a:t>
            </a:r>
            <a:endParaRPr sz="3800">
              <a:latin typeface="Arial"/>
              <a:cs typeface="Arial"/>
            </a:endParaRPr>
          </a:p>
          <a:p>
            <a:pPr marL="101600">
              <a:lnSpc>
                <a:spcPct val="100000"/>
              </a:lnSpc>
              <a:spcBef>
                <a:spcPts val="40"/>
              </a:spcBef>
            </a:pPr>
            <a:r>
              <a:rPr sz="3800" spc="10" dirty="0">
                <a:latin typeface="Arial"/>
                <a:cs typeface="Arial"/>
              </a:rPr>
              <a:t>= </a:t>
            </a:r>
            <a:r>
              <a:rPr sz="3800" spc="5" dirty="0">
                <a:latin typeface="Arial"/>
                <a:cs typeface="Arial"/>
              </a:rPr>
              <a:t>log( </a:t>
            </a:r>
            <a:r>
              <a:rPr sz="3800" b="1" spc="15" dirty="0">
                <a:solidFill>
                  <a:srgbClr val="00882B"/>
                </a:solidFill>
                <a:latin typeface="Arial"/>
                <a:cs typeface="Arial"/>
              </a:rPr>
              <a:t>N </a:t>
            </a:r>
            <a:r>
              <a:rPr sz="3800" spc="5" dirty="0">
                <a:latin typeface="Arial"/>
                <a:cs typeface="Arial"/>
              </a:rPr>
              <a:t>/ </a:t>
            </a:r>
            <a:r>
              <a:rPr sz="3800" spc="10" dirty="0">
                <a:latin typeface="Arial"/>
                <a:cs typeface="Arial"/>
              </a:rPr>
              <a:t>#document </a:t>
            </a:r>
            <a:r>
              <a:rPr sz="3800" spc="5" dirty="0">
                <a:latin typeface="Arial"/>
                <a:cs typeface="Arial"/>
              </a:rPr>
              <a:t>containing that</a:t>
            </a:r>
            <a:r>
              <a:rPr sz="3800" spc="-25" dirty="0">
                <a:latin typeface="Arial"/>
                <a:cs typeface="Arial"/>
              </a:rPr>
              <a:t> </a:t>
            </a:r>
            <a:r>
              <a:rPr sz="3800" b="1" spc="10" dirty="0">
                <a:solidFill>
                  <a:srgbClr val="0052BF"/>
                </a:solidFill>
                <a:latin typeface="Arial"/>
                <a:cs typeface="Arial"/>
              </a:rPr>
              <a:t>term</a:t>
            </a:r>
            <a:r>
              <a:rPr sz="3800" spc="10" dirty="0">
                <a:latin typeface="Arial"/>
                <a:cs typeface="Arial"/>
              </a:rPr>
              <a:t>)</a:t>
            </a:r>
            <a:endParaRPr sz="3800">
              <a:latin typeface="Arial"/>
              <a:cs typeface="Arial"/>
            </a:endParaRPr>
          </a:p>
          <a:p>
            <a:pPr marL="438150">
              <a:lnSpc>
                <a:spcPct val="100000"/>
              </a:lnSpc>
              <a:spcBef>
                <a:spcPts val="90"/>
              </a:spcBef>
            </a:pPr>
            <a:r>
              <a:rPr sz="3150" spc="15" dirty="0">
                <a:solidFill>
                  <a:srgbClr val="DE6A10"/>
                </a:solidFill>
                <a:latin typeface="Arial"/>
                <a:cs typeface="Arial"/>
              </a:rPr>
              <a:t>(penalize “common” words appearing </a:t>
            </a:r>
            <a:r>
              <a:rPr sz="3150" spc="10" dirty="0">
                <a:solidFill>
                  <a:srgbClr val="DE6A10"/>
                </a:solidFill>
                <a:latin typeface="Arial"/>
                <a:cs typeface="Arial"/>
              </a:rPr>
              <a:t>in </a:t>
            </a:r>
            <a:r>
              <a:rPr sz="3150" spc="15" dirty="0">
                <a:solidFill>
                  <a:srgbClr val="DE6A10"/>
                </a:solidFill>
                <a:latin typeface="Arial"/>
                <a:cs typeface="Arial"/>
              </a:rPr>
              <a:t>almost any</a:t>
            </a:r>
            <a:r>
              <a:rPr sz="3150" spc="-5" dirty="0">
                <a:solidFill>
                  <a:srgbClr val="DE6A10"/>
                </a:solidFill>
                <a:latin typeface="Arial"/>
                <a:cs typeface="Arial"/>
              </a:rPr>
              <a:t> </a:t>
            </a:r>
            <a:r>
              <a:rPr sz="3150" spc="15" dirty="0">
                <a:solidFill>
                  <a:srgbClr val="DE6A10"/>
                </a:solidFill>
                <a:latin typeface="Arial"/>
                <a:cs typeface="Arial"/>
              </a:rPr>
              <a:t>documents)</a:t>
            </a:r>
            <a:endParaRPr sz="31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46100" y="7680706"/>
            <a:ext cx="11513185" cy="17278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3800" b="1" spc="5" dirty="0">
                <a:latin typeface="Arial"/>
                <a:cs typeface="Arial"/>
              </a:rPr>
              <a:t>Final </a:t>
            </a:r>
            <a:r>
              <a:rPr sz="3800" b="1" spc="10" dirty="0">
                <a:latin typeface="Arial"/>
                <a:cs typeface="Arial"/>
              </a:rPr>
              <a:t>score = TF </a:t>
            </a:r>
            <a:r>
              <a:rPr sz="3800" b="1" spc="5" dirty="0">
                <a:latin typeface="Arial"/>
                <a:cs typeface="Arial"/>
              </a:rPr>
              <a:t>*</a:t>
            </a:r>
            <a:r>
              <a:rPr sz="3800" b="1" spc="-20" dirty="0">
                <a:latin typeface="Arial"/>
                <a:cs typeface="Arial"/>
              </a:rPr>
              <a:t> </a:t>
            </a:r>
            <a:r>
              <a:rPr sz="3800" b="1" spc="10" dirty="0">
                <a:latin typeface="Arial"/>
                <a:cs typeface="Arial"/>
              </a:rPr>
              <a:t>IDF</a:t>
            </a:r>
            <a:endParaRPr sz="3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3800" spc="5" dirty="0">
                <a:latin typeface="Arial"/>
                <a:cs typeface="Arial"/>
              </a:rPr>
              <a:t>(higher </a:t>
            </a:r>
            <a:r>
              <a:rPr sz="3800" spc="10" dirty="0">
                <a:latin typeface="Arial"/>
                <a:cs typeface="Arial"/>
              </a:rPr>
              <a:t>score </a:t>
            </a:r>
            <a:r>
              <a:rPr sz="3800" spc="-20" dirty="0">
                <a:latin typeface="DejaVu Sans"/>
                <a:cs typeface="DejaVu Sans"/>
              </a:rPr>
              <a:t>➡ </a:t>
            </a:r>
            <a:r>
              <a:rPr sz="3800" spc="10" dirty="0">
                <a:latin typeface="Arial"/>
                <a:cs typeface="Arial"/>
              </a:rPr>
              <a:t>more</a:t>
            </a:r>
            <a:r>
              <a:rPr sz="3800" spc="-135" dirty="0">
                <a:latin typeface="Arial"/>
                <a:cs typeface="Arial"/>
              </a:rPr>
              <a:t> </a:t>
            </a:r>
            <a:r>
              <a:rPr sz="3800" spc="5" dirty="0">
                <a:latin typeface="Arial"/>
                <a:cs typeface="Arial"/>
              </a:rPr>
              <a:t>“characteristic”)</a:t>
            </a:r>
            <a:endParaRPr sz="3800">
              <a:latin typeface="Arial"/>
              <a:cs typeface="Arial"/>
            </a:endParaRPr>
          </a:p>
          <a:p>
            <a:pPr marL="3975100">
              <a:lnSpc>
                <a:spcPct val="100000"/>
              </a:lnSpc>
              <a:spcBef>
                <a:spcPts val="1939"/>
              </a:spcBef>
            </a:pPr>
            <a:r>
              <a:rPr sz="1900" dirty="0">
                <a:latin typeface="Arial"/>
                <a:cs typeface="Arial"/>
              </a:rPr>
              <a:t>Example:</a:t>
            </a:r>
            <a:r>
              <a:rPr sz="1900" spc="75" dirty="0">
                <a:latin typeface="Arial"/>
                <a:cs typeface="Arial"/>
              </a:rPr>
              <a:t> </a:t>
            </a:r>
            <a:r>
              <a:rPr sz="1900" u="sng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  <a:hlinkClick r:id="rId2"/>
              </a:rPr>
              <a:t>http://en.wikipedia.org/wiki/Tf</a:t>
            </a:r>
            <a:r>
              <a:rPr sz="1900" u="sng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–idf#Example_of_tf.E2.80.93idf</a:t>
            </a:r>
            <a:endParaRPr sz="19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479680" y="9048501"/>
            <a:ext cx="1949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8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84200" y="476504"/>
            <a:ext cx="11847195" cy="12357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ts val="6955"/>
              </a:lnSpc>
              <a:spcBef>
                <a:spcPts val="95"/>
              </a:spcBef>
            </a:pPr>
            <a:r>
              <a:rPr sz="6050" b="0" spc="-680" dirty="0">
                <a:latin typeface="Arial"/>
                <a:cs typeface="Arial"/>
              </a:rPr>
              <a:t>T</a:t>
            </a:r>
            <a:r>
              <a:rPr sz="6050" b="0" spc="-5" dirty="0">
                <a:latin typeface="Arial"/>
                <a:cs typeface="Arial"/>
              </a:rPr>
              <a:t>ermi</a:t>
            </a:r>
            <a:r>
              <a:rPr sz="6050" b="0" spc="-10" dirty="0">
                <a:latin typeface="Arial"/>
                <a:cs typeface="Arial"/>
              </a:rPr>
              <a:t>t</a:t>
            </a:r>
            <a:r>
              <a:rPr sz="6050" b="0" spc="-5" dirty="0">
                <a:latin typeface="Arial"/>
                <a:cs typeface="Arial"/>
              </a:rPr>
              <a:t>e:</a:t>
            </a:r>
            <a:r>
              <a:rPr sz="6050" b="0" spc="-110" dirty="0">
                <a:latin typeface="Arial"/>
                <a:cs typeface="Arial"/>
              </a:rPr>
              <a:t> </a:t>
            </a:r>
            <a:r>
              <a:rPr sz="6050" b="0" spc="-680" dirty="0">
                <a:latin typeface="Arial"/>
                <a:cs typeface="Arial"/>
              </a:rPr>
              <a:t>T</a:t>
            </a:r>
            <a:r>
              <a:rPr sz="6050" b="0" spc="-5" dirty="0">
                <a:latin typeface="Arial"/>
                <a:cs typeface="Arial"/>
              </a:rPr>
              <a:t>opic Model </a:t>
            </a:r>
            <a:r>
              <a:rPr sz="6050" b="0" spc="-114" dirty="0">
                <a:latin typeface="Arial"/>
                <a:cs typeface="Arial"/>
              </a:rPr>
              <a:t>V</a:t>
            </a:r>
            <a:r>
              <a:rPr sz="6050" b="0" spc="-5" dirty="0">
                <a:latin typeface="Arial"/>
                <a:cs typeface="Arial"/>
              </a:rPr>
              <a:t>isualiza</a:t>
            </a:r>
            <a:r>
              <a:rPr sz="6050" b="0" spc="-10" dirty="0">
                <a:latin typeface="Arial"/>
                <a:cs typeface="Arial"/>
              </a:rPr>
              <a:t>t</a:t>
            </a:r>
            <a:r>
              <a:rPr sz="6050" b="0" spc="-5" dirty="0">
                <a:latin typeface="Arial"/>
                <a:cs typeface="Arial"/>
              </a:rPr>
              <a:t>io</a:t>
            </a:r>
            <a:r>
              <a:rPr sz="6050" b="0" spc="-15" dirty="0">
                <a:latin typeface="Arial"/>
                <a:cs typeface="Arial"/>
              </a:rPr>
              <a:t>n</a:t>
            </a:r>
            <a:r>
              <a:rPr sz="1050" b="0" spc="15" baseline="15873" dirty="0">
                <a:solidFill>
                  <a:srgbClr val="2271B5"/>
                </a:solidFill>
                <a:latin typeface="Arial"/>
                <a:cs typeface="Arial"/>
              </a:rPr>
              <a:t>Analy</a:t>
            </a:r>
            <a:endParaRPr sz="1050" baseline="15873">
              <a:latin typeface="Arial"/>
              <a:cs typeface="Arial"/>
            </a:endParaRPr>
          </a:p>
          <a:p>
            <a:pPr marL="3048000">
              <a:lnSpc>
                <a:spcPts val="2575"/>
              </a:lnSpc>
            </a:pPr>
            <a:r>
              <a:rPr sz="2400" b="0" spc="-5" dirty="0">
                <a:latin typeface="Arial"/>
                <a:cs typeface="Arial"/>
                <a:hlinkClick r:id="rId2"/>
              </a:rPr>
              <a:t>http://vis.stanford.edu/papers/termite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08571" y="1726629"/>
            <a:ext cx="12192714" cy="79560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508163" y="8549096"/>
            <a:ext cx="4959985" cy="736600"/>
          </a:xfrm>
          <a:prstGeom prst="rect">
            <a:avLst/>
          </a:prstGeom>
          <a:solidFill>
            <a:srgbClr val="53585F"/>
          </a:solidFill>
        </p:spPr>
        <p:txBody>
          <a:bodyPr vert="horz" wrap="square" lIns="0" tIns="0" rIns="0" bIns="0" rtlCol="0">
            <a:spAutoFit/>
          </a:bodyPr>
          <a:lstStyle/>
          <a:p>
            <a:pPr marL="213360">
              <a:lnSpc>
                <a:spcPts val="5645"/>
              </a:lnSpc>
              <a:tabLst>
                <a:tab pos="1941195" algn="l"/>
              </a:tabLst>
            </a:pPr>
            <a:r>
              <a:rPr sz="4800" dirty="0">
                <a:solidFill>
                  <a:srgbClr val="FFFFFF"/>
                </a:solidFill>
                <a:latin typeface="Arial"/>
                <a:cs typeface="Arial"/>
              </a:rPr>
              <a:t>Using	</a:t>
            </a:r>
            <a:r>
              <a:rPr sz="4800" spc="-5" dirty="0">
                <a:solidFill>
                  <a:srgbClr val="FFFFFF"/>
                </a:solidFill>
                <a:latin typeface="Arial"/>
                <a:cs typeface="Arial"/>
              </a:rPr>
              <a:t>“Seriation”</a:t>
            </a:r>
            <a:endParaRPr sz="48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08200" y="800100"/>
            <a:ext cx="9024620" cy="1168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188970" algn="l"/>
                <a:tab pos="6259830" algn="l"/>
              </a:tabLst>
            </a:pPr>
            <a:r>
              <a:rPr sz="7500" spc="-415" dirty="0"/>
              <a:t>V</a:t>
            </a:r>
            <a:r>
              <a:rPr sz="7500" dirty="0"/>
              <a:t>ec</a:t>
            </a:r>
            <a:r>
              <a:rPr sz="7500" spc="-5" dirty="0"/>
              <a:t>to</a:t>
            </a:r>
            <a:r>
              <a:rPr sz="7500" dirty="0"/>
              <a:t>r	S</a:t>
            </a:r>
            <a:r>
              <a:rPr sz="7500" spc="-5" dirty="0"/>
              <a:t>p</a:t>
            </a:r>
            <a:r>
              <a:rPr sz="7500" dirty="0"/>
              <a:t>ace	</a:t>
            </a:r>
            <a:r>
              <a:rPr sz="7500" spc="-5" dirty="0"/>
              <a:t>Mod</a:t>
            </a:r>
            <a:r>
              <a:rPr sz="7500" dirty="0"/>
              <a:t>el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01700" y="1584960"/>
            <a:ext cx="11264900" cy="5257800"/>
          </a:xfrm>
          <a:prstGeom prst="rect">
            <a:avLst/>
          </a:prstGeom>
        </p:spPr>
        <p:txBody>
          <a:bodyPr vert="horz" wrap="square" lIns="0" tIns="370840" rIns="0" bIns="0" rtlCol="0">
            <a:spAutoFit/>
          </a:bodyPr>
          <a:lstStyle/>
          <a:p>
            <a:pPr marL="173990" algn="ctr">
              <a:lnSpc>
                <a:spcPct val="100000"/>
              </a:lnSpc>
              <a:spcBef>
                <a:spcPts val="2920"/>
              </a:spcBef>
            </a:pPr>
            <a:r>
              <a:rPr sz="6600" spc="-5" dirty="0">
                <a:latin typeface="Arial"/>
                <a:cs typeface="Arial"/>
              </a:rPr>
              <a:t>Why?</a:t>
            </a:r>
            <a:endParaRPr sz="6600">
              <a:latin typeface="Arial"/>
              <a:cs typeface="Arial"/>
            </a:endParaRPr>
          </a:p>
          <a:p>
            <a:pPr marL="12700" marR="5066030">
              <a:lnSpc>
                <a:spcPct val="111700"/>
              </a:lnSpc>
              <a:spcBef>
                <a:spcPts val="1260"/>
              </a:spcBef>
            </a:pPr>
            <a:r>
              <a:rPr sz="4400" dirty="0">
                <a:latin typeface="Arial"/>
                <a:cs typeface="Arial"/>
              </a:rPr>
              <a:t>Each document </a:t>
            </a:r>
            <a:r>
              <a:rPr sz="4400" spc="-45" dirty="0">
                <a:latin typeface="DejaVu Sans"/>
                <a:cs typeface="DejaVu Sans"/>
              </a:rPr>
              <a:t>➡</a:t>
            </a:r>
            <a:r>
              <a:rPr sz="4400" spc="-260" dirty="0">
                <a:latin typeface="DejaVu Sans"/>
                <a:cs typeface="DejaVu Sans"/>
              </a:rPr>
              <a:t> </a:t>
            </a:r>
            <a:r>
              <a:rPr sz="4400" spc="-5" dirty="0">
                <a:latin typeface="Arial"/>
                <a:cs typeface="Arial"/>
              </a:rPr>
              <a:t>vector  </a:t>
            </a:r>
            <a:r>
              <a:rPr sz="4400" dirty="0">
                <a:latin typeface="Arial"/>
                <a:cs typeface="Arial"/>
              </a:rPr>
              <a:t>Each </a:t>
            </a:r>
            <a:r>
              <a:rPr sz="4400" spc="-5" dirty="0">
                <a:latin typeface="Arial"/>
                <a:cs typeface="Arial"/>
              </a:rPr>
              <a:t>query </a:t>
            </a:r>
            <a:r>
              <a:rPr sz="4400" spc="-45" dirty="0">
                <a:latin typeface="DejaVu Sans"/>
                <a:cs typeface="DejaVu Sans"/>
              </a:rPr>
              <a:t>➡</a:t>
            </a:r>
            <a:r>
              <a:rPr sz="4400" spc="-200" dirty="0">
                <a:latin typeface="DejaVu Sans"/>
                <a:cs typeface="DejaVu Sans"/>
              </a:rPr>
              <a:t> </a:t>
            </a:r>
            <a:r>
              <a:rPr sz="4400" spc="-5" dirty="0">
                <a:latin typeface="Arial"/>
                <a:cs typeface="Arial"/>
              </a:rPr>
              <a:t>vector</a:t>
            </a:r>
            <a:endParaRPr sz="4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5000">
              <a:latin typeface="Arial"/>
              <a:cs typeface="Arial"/>
            </a:endParaRPr>
          </a:p>
          <a:p>
            <a:pPr marL="12700" marR="5080">
              <a:lnSpc>
                <a:spcPct val="109800"/>
              </a:lnSpc>
              <a:tabLst>
                <a:tab pos="7308215" algn="l"/>
              </a:tabLst>
            </a:pPr>
            <a:r>
              <a:rPr sz="4400" dirty="0">
                <a:latin typeface="Arial"/>
                <a:cs typeface="Arial"/>
              </a:rPr>
              <a:t>Search </a:t>
            </a:r>
            <a:r>
              <a:rPr sz="4400" spc="-5" dirty="0">
                <a:latin typeface="Arial"/>
                <a:cs typeface="Arial"/>
              </a:rPr>
              <a:t>for documents</a:t>
            </a:r>
            <a:r>
              <a:rPr sz="4400" spc="25" dirty="0">
                <a:latin typeface="Arial"/>
                <a:cs typeface="Arial"/>
              </a:rPr>
              <a:t> </a:t>
            </a:r>
            <a:r>
              <a:rPr sz="4400" spc="-45" dirty="0">
                <a:latin typeface="DejaVu Sans"/>
                <a:cs typeface="DejaVu Sans"/>
              </a:rPr>
              <a:t>➡</a:t>
            </a:r>
            <a:r>
              <a:rPr sz="4400" spc="-170" dirty="0">
                <a:latin typeface="DejaVu Sans"/>
                <a:cs typeface="DejaVu Sans"/>
              </a:rPr>
              <a:t> </a:t>
            </a:r>
            <a:r>
              <a:rPr sz="4400" dirty="0">
                <a:latin typeface="Arial"/>
                <a:cs typeface="Arial"/>
              </a:rPr>
              <a:t>find	</a:t>
            </a:r>
            <a:r>
              <a:rPr sz="4400" spc="-5" dirty="0">
                <a:latin typeface="Arial"/>
                <a:cs typeface="Arial"/>
              </a:rPr>
              <a:t>“similar”</a:t>
            </a:r>
            <a:r>
              <a:rPr sz="4400" spc="-35" dirty="0">
                <a:latin typeface="Arial"/>
                <a:cs typeface="Arial"/>
              </a:rPr>
              <a:t> </a:t>
            </a:r>
            <a:r>
              <a:rPr sz="4400" spc="-5" dirty="0">
                <a:latin typeface="Arial"/>
                <a:cs typeface="Arial"/>
              </a:rPr>
              <a:t>vectors  Cluster documents </a:t>
            </a:r>
            <a:r>
              <a:rPr sz="4400" spc="-45" dirty="0">
                <a:latin typeface="DejaVu Sans"/>
                <a:cs typeface="DejaVu Sans"/>
              </a:rPr>
              <a:t>➡ </a:t>
            </a:r>
            <a:r>
              <a:rPr sz="4400" spc="-5" dirty="0">
                <a:latin typeface="Arial"/>
                <a:cs typeface="Arial"/>
              </a:rPr>
              <a:t>cluster “similar”</a:t>
            </a:r>
            <a:r>
              <a:rPr sz="4400" spc="-75" dirty="0">
                <a:latin typeface="Arial"/>
                <a:cs typeface="Arial"/>
              </a:rPr>
              <a:t> </a:t>
            </a:r>
            <a:r>
              <a:rPr sz="4400" spc="-5" dirty="0">
                <a:latin typeface="Arial"/>
                <a:cs typeface="Arial"/>
              </a:rPr>
              <a:t>vectors</a:t>
            </a:r>
            <a:endParaRPr sz="44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342900" marR="0" indent="-34290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>
            <a:schemeClr val="accent1"/>
          </a:buClr>
          <a:buSzPct val="65000"/>
          <a:buFont typeface="Wingdings" pitchFamily="2" charset="2"/>
          <a:buChar char="n"/>
          <a:tabLst/>
          <a:defRPr kumimoji="0" lang="en-US" sz="3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342900" marR="0" indent="-34290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>
            <a:schemeClr val="accent1"/>
          </a:buClr>
          <a:buSzPct val="65000"/>
          <a:buFont typeface="Wingdings" pitchFamily="2" charset="2"/>
          <a:buChar char="n"/>
          <a:tabLst/>
          <a:defRPr kumimoji="0" lang="en-US" sz="3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2_IIIwrapper">
  <a:themeElements>
    <a:clrScheme name="IIIwrapper.ppt 2">
      <a:dk1>
        <a:srgbClr val="000000"/>
      </a:dk1>
      <a:lt1>
        <a:srgbClr val="EAEAEA"/>
      </a:lt1>
      <a:dk2>
        <a:srgbClr val="003366"/>
      </a:dk2>
      <a:lt2>
        <a:srgbClr val="EAEAEA"/>
      </a:lt2>
      <a:accent1>
        <a:srgbClr val="FFFFFF"/>
      </a:accent1>
      <a:accent2>
        <a:srgbClr val="DDDDDD"/>
      </a:accent2>
      <a:accent3>
        <a:srgbClr val="F3F3F3"/>
      </a:accent3>
      <a:accent4>
        <a:srgbClr val="000000"/>
      </a:accent4>
      <a:accent5>
        <a:srgbClr val="FFFFFF"/>
      </a:accent5>
      <a:accent6>
        <a:srgbClr val="C8C8C8"/>
      </a:accent6>
      <a:hlink>
        <a:srgbClr val="336699"/>
      </a:hlink>
      <a:folHlink>
        <a:srgbClr val="9A0000"/>
      </a:folHlink>
    </a:clrScheme>
    <a:fontScheme name="IIIwrapper.ppt">
      <a:majorFont>
        <a:latin typeface="Verdana"/>
        <a:ea typeface="華康古印體"/>
        <a:cs typeface=""/>
      </a:majorFont>
      <a:minorFont>
        <a:latin typeface="Verdana"/>
        <a:ea typeface="新細明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charset="0"/>
            <a:ea typeface="新細明體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charset="0"/>
            <a:ea typeface="新細明體" charset="-120"/>
          </a:defRPr>
        </a:defPPr>
      </a:lstStyle>
    </a:lnDef>
  </a:objectDefaults>
  <a:extraClrSchemeLst>
    <a:extraClrScheme>
      <a:clrScheme name="IIIwrapper.ppt 1">
        <a:dk1>
          <a:srgbClr val="356677"/>
        </a:dk1>
        <a:lt1>
          <a:srgbClr val="FFFFFF"/>
        </a:lt1>
        <a:dk2>
          <a:srgbClr val="3E798E"/>
        </a:dk2>
        <a:lt2>
          <a:srgbClr val="FFFFCC"/>
        </a:lt2>
        <a:accent1>
          <a:srgbClr val="7FA0B1"/>
        </a:accent1>
        <a:accent2>
          <a:srgbClr val="3A7184"/>
        </a:accent2>
        <a:accent3>
          <a:srgbClr val="AFBEC6"/>
        </a:accent3>
        <a:accent4>
          <a:srgbClr val="DADADA"/>
        </a:accent4>
        <a:accent5>
          <a:srgbClr val="C0CDD5"/>
        </a:accent5>
        <a:accent6>
          <a:srgbClr val="346677"/>
        </a:accent6>
        <a:hlink>
          <a:srgbClr val="FFBF0B"/>
        </a:hlink>
        <a:folHlink>
          <a:srgbClr val="CC99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IIwrapper.ppt 2">
        <a:dk1>
          <a:srgbClr val="000000"/>
        </a:dk1>
        <a:lt1>
          <a:srgbClr val="EAEAEA"/>
        </a:lt1>
        <a:dk2>
          <a:srgbClr val="003366"/>
        </a:dk2>
        <a:lt2>
          <a:srgbClr val="EAEAEA"/>
        </a:lt2>
        <a:accent1>
          <a:srgbClr val="FFFFFF"/>
        </a:accent1>
        <a:accent2>
          <a:srgbClr val="DDDDDD"/>
        </a:accent2>
        <a:accent3>
          <a:srgbClr val="F3F3F3"/>
        </a:accent3>
        <a:accent4>
          <a:srgbClr val="000000"/>
        </a:accent4>
        <a:accent5>
          <a:srgbClr val="FFFFFF"/>
        </a:accent5>
        <a:accent6>
          <a:srgbClr val="C8C8C8"/>
        </a:accent6>
        <a:hlink>
          <a:srgbClr val="336699"/>
        </a:hlink>
        <a:folHlink>
          <a:srgbClr val="9A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IIwrapper.ppt 3">
        <a:dk1>
          <a:srgbClr val="000000"/>
        </a:dk1>
        <a:lt1>
          <a:srgbClr val="EAEAEA"/>
        </a:lt1>
        <a:dk2>
          <a:srgbClr val="000000"/>
        </a:dk2>
        <a:lt2>
          <a:srgbClr val="EAEAEA"/>
        </a:lt2>
        <a:accent1>
          <a:srgbClr val="FFFFFF"/>
        </a:accent1>
        <a:accent2>
          <a:srgbClr val="DDDDDD"/>
        </a:accent2>
        <a:accent3>
          <a:srgbClr val="F3F3F3"/>
        </a:accent3>
        <a:accent4>
          <a:srgbClr val="000000"/>
        </a:accent4>
        <a:accent5>
          <a:srgbClr val="FFFFFF"/>
        </a:accent5>
        <a:accent6>
          <a:srgbClr val="C8C8C8"/>
        </a:accent6>
        <a:hlink>
          <a:srgbClr val="777777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IIwrapper.ppt 4">
        <a:dk1>
          <a:srgbClr val="492417"/>
        </a:dk1>
        <a:lt1>
          <a:srgbClr val="D4D5C3"/>
        </a:lt1>
        <a:dk2>
          <a:srgbClr val="6E4900"/>
        </a:dk2>
        <a:lt2>
          <a:srgbClr val="B9BA9C"/>
        </a:lt2>
        <a:accent1>
          <a:srgbClr val="DBD8CF"/>
        </a:accent1>
        <a:accent2>
          <a:srgbClr val="C7C8B0"/>
        </a:accent2>
        <a:accent3>
          <a:srgbClr val="E6E7DE"/>
        </a:accent3>
        <a:accent4>
          <a:srgbClr val="3D1D12"/>
        </a:accent4>
        <a:accent5>
          <a:srgbClr val="EAE9E4"/>
        </a:accent5>
        <a:accent6>
          <a:srgbClr val="B4B59F"/>
        </a:accent6>
        <a:hlink>
          <a:srgbClr val="CC9900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B12862F5A49214EB1A32927D565AA61" ma:contentTypeVersion="7" ma:contentTypeDescription="Create a new document." ma:contentTypeScope="" ma:versionID="95ed923185f8fd108d9c0e9bde8c0716">
  <xsd:schema xmlns:xsd="http://www.w3.org/2001/XMLSchema" xmlns:xs="http://www.w3.org/2001/XMLSchema" xmlns:p="http://schemas.microsoft.com/office/2006/metadata/properties" xmlns:ns2="82374d3d-c7f0-4c67-9df0-83f04a7f88ad" xmlns:ns3="2c4d6d5c-dd3b-42ff-9982-61cd752b348c" targetNamespace="http://schemas.microsoft.com/office/2006/metadata/properties" ma:root="true" ma:fieldsID="66a13af9e3239e7a1594d7421c5cba8c" ns2:_="" ns3:_="">
    <xsd:import namespace="82374d3d-c7f0-4c67-9df0-83f04a7f88ad"/>
    <xsd:import namespace="2c4d6d5c-dd3b-42ff-9982-61cd752b348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2374d3d-c7f0-4c67-9df0-83f04a7f88a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Image Tags" ma:readOnly="false" ma:fieldId="{5cf76f15-5ced-4ddc-b409-7134ff3c332f}" ma:taxonomyMulti="true" ma:sspId="d34f2db7-5c9e-4885-aa5f-8b428826e26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c4d6d5c-dd3b-42ff-9982-61cd752b348c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89b79846-4284-4b81-af6f-47f48b2efa47}" ma:internalName="TaxCatchAll" ma:showField="CatchAllData" ma:web="2c4d6d5c-dd3b-42ff-9982-61cd752b348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2c4d6d5c-dd3b-42ff-9982-61cd752b348c" xsi:nil="true"/>
    <lcf76f155ced4ddcb4097134ff3c332f xmlns="82374d3d-c7f0-4c67-9df0-83f04a7f88ad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55FA3E27-458B-44C6-AD02-3B897F0A94F2}"/>
</file>

<file path=customXml/itemProps2.xml><?xml version="1.0" encoding="utf-8"?>
<ds:datastoreItem xmlns:ds="http://schemas.openxmlformats.org/officeDocument/2006/customXml" ds:itemID="{93008FF2-B06A-4F6E-92D0-4B63355E5CA4}"/>
</file>

<file path=customXml/itemProps3.xml><?xml version="1.0" encoding="utf-8"?>
<ds:datastoreItem xmlns:ds="http://schemas.openxmlformats.org/officeDocument/2006/customXml" ds:itemID="{DD9312EB-26DC-4D54-AF19-B3DF5B854799}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280</TotalTime>
  <Words>2589</Words>
  <Application>Microsoft Office PowerPoint</Application>
  <PresentationFormat>Custom</PresentationFormat>
  <Paragraphs>1234</Paragraphs>
  <Slides>80</Slides>
  <Notes>0</Notes>
  <HiddenSlides>30</HiddenSlides>
  <MMClips>0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80</vt:i4>
      </vt:variant>
    </vt:vector>
  </HeadingPairs>
  <TitlesOfParts>
    <vt:vector size="83" baseType="lpstr">
      <vt:lpstr>Office Theme</vt:lpstr>
      <vt:lpstr>Edge</vt:lpstr>
      <vt:lpstr>2_IIIwrapper</vt:lpstr>
      <vt:lpstr>PowerPoint Presentation</vt:lpstr>
      <vt:lpstr>Text is everywhere</vt:lpstr>
      <vt:lpstr>Big (Research) Questions</vt:lpstr>
      <vt:lpstr>Popular Natural Language Processing (NLP) libraries</vt:lpstr>
      <vt:lpstr>Outline</vt:lpstr>
      <vt:lpstr>Stemming</vt:lpstr>
      <vt:lpstr>Bag-of-words model Represent each document as a bag of words, ignoring  words’ ordering. Why? For simplicity.</vt:lpstr>
      <vt:lpstr>TF-IDF A word’s importance score in a document, among N documents</vt:lpstr>
      <vt:lpstr>Vector Space Model</vt:lpstr>
      <vt:lpstr>Information Retrieval (IR)</vt:lpstr>
      <vt:lpstr>IR architecture </vt:lpstr>
      <vt:lpstr>IR queries</vt:lpstr>
      <vt:lpstr>Information retrieval models</vt:lpstr>
      <vt:lpstr>Boolean model</vt:lpstr>
      <vt:lpstr>Boolean model (contd)</vt:lpstr>
      <vt:lpstr>Vector space model</vt:lpstr>
      <vt:lpstr>TF-IDF term weighting scheme</vt:lpstr>
      <vt:lpstr>Retrieval in vector space model</vt:lpstr>
      <vt:lpstr>PowerPoint Presentation</vt:lpstr>
      <vt:lpstr>PowerPoint Presentation</vt:lpstr>
      <vt:lpstr>An Example</vt:lpstr>
      <vt:lpstr>An Example (cont.)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Suffix Trees</vt:lpstr>
      <vt:lpstr>Suffix Trees and Suffix Arrays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Suffix tree</vt:lpstr>
      <vt:lpstr>PowerPoint Presentation</vt:lpstr>
      <vt:lpstr>PowerPoint Presentation</vt:lpstr>
      <vt:lpstr>Latent Semantic Indexing (LSI)</vt:lpstr>
      <vt:lpstr>Latent Semantic Indexing (LSI) ~ pictorially (before) ~</vt:lpstr>
      <vt:lpstr>Latent Semantic Indexing (LSI)</vt:lpstr>
      <vt:lpstr>Latent Semantic Indexing (LSI)</vt:lpstr>
      <vt:lpstr>Latent Semantic Indexing (LSI)</vt:lpstr>
      <vt:lpstr>LSI - Discussion</vt:lpstr>
      <vt:lpstr>Singular Value Decomposition (SVD) Motivation</vt:lpstr>
      <vt:lpstr>SVD is a powerful,  generalizable technique.</vt:lpstr>
      <vt:lpstr>SVD Definition (pictorially)</vt:lpstr>
      <vt:lpstr>SVD Definition (in words)</vt:lpstr>
      <vt:lpstr>SVD - Properties</vt:lpstr>
      <vt:lpstr>VT</vt:lpstr>
      <vt:lpstr>SVD - Example</vt:lpstr>
      <vt:lpstr>SVD - Interpretation #1</vt:lpstr>
      <vt:lpstr>SVD - Interpretation #1</vt:lpstr>
      <vt:lpstr>SVD - Interpretation #1</vt:lpstr>
      <vt:lpstr>SVD properties</vt:lpstr>
      <vt:lpstr>SVD - Interpretation #2</vt:lpstr>
      <vt:lpstr>SVD - Interpretation #2</vt:lpstr>
      <vt:lpstr>SVD - Interpretation #2</vt:lpstr>
      <vt:lpstr>SVD - Interpretation #2</vt:lpstr>
      <vt:lpstr>SVD - Interpretation #2</vt:lpstr>
      <vt:lpstr>SVD - Interpretation #2</vt:lpstr>
      <vt:lpstr>Case Study How to do queries with LSI?</vt:lpstr>
      <vt:lpstr>How to do queries with LSI?</vt:lpstr>
      <vt:lpstr>How to do queries with LSI?</vt:lpstr>
      <vt:lpstr>How to do queries with LSI?</vt:lpstr>
      <vt:lpstr>How to do queries with LSI?</vt:lpstr>
      <vt:lpstr>Case Study How would the document  (‘information’, ‘retrieval’) be handled?</vt:lpstr>
      <vt:lpstr>How would the document  (‘information’, ‘retrieval’) be handled?</vt:lpstr>
      <vt:lpstr>Observation</vt:lpstr>
      <vt:lpstr>Switch Gear to Text Visualization</vt:lpstr>
      <vt:lpstr>Word/Tag Cloud (still popular?)</vt:lpstr>
      <vt:lpstr>Word Counts (words as bubbles)</vt:lpstr>
      <vt:lpstr>Word Tree</vt:lpstr>
      <vt:lpstr>Phrase Net Visualize pairs of words satisfying a pattern (“X and Y”)</vt:lpstr>
      <vt:lpstr>Termite: Topic Model Visualization http://vis.stanford.edu/papers/termite</vt:lpstr>
      <vt:lpstr>Termite: Topic Model VisualizationAnaly http://vis.stanford.edu/papers/termite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Windows User</cp:lastModifiedBy>
  <cp:revision>28</cp:revision>
  <dcterms:created xsi:type="dcterms:W3CDTF">2021-09-01T05:49:12Z</dcterms:created>
  <dcterms:modified xsi:type="dcterms:W3CDTF">2023-01-13T08:48:10Z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LastSaved">
    <vt:filetime>2021-09-01T00:00:00Z</vt:filetime>
  </property>
  <property fmtid="{D5CDD505-2E9C-101B-9397-08002B2CF9AE}" pid="3" name="ContentTypeId">
    <vt:lpwstr>0x0101007B12862F5A49214EB1A32927D565AA61</vt:lpwstr>
  </property>
</Properties>
</file>